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4"/>
  </p:sldMasterIdLst>
  <p:notesMasterIdLst>
    <p:notesMasterId r:id="rId16"/>
  </p:notesMasterIdLst>
  <p:sldIdLst>
    <p:sldId id="256" r:id="rId5"/>
    <p:sldId id="324" r:id="rId6"/>
    <p:sldId id="290" r:id="rId7"/>
    <p:sldId id="291" r:id="rId8"/>
    <p:sldId id="325" r:id="rId9"/>
    <p:sldId id="318" r:id="rId10"/>
    <p:sldId id="319" r:id="rId11"/>
    <p:sldId id="321" r:id="rId12"/>
    <p:sldId id="320" r:id="rId13"/>
    <p:sldId id="323" r:id="rId14"/>
    <p:sldId id="322" r:id="rId15"/>
  </p:sldIdLst>
  <p:sldSz cx="12192000" cy="6858000"/>
  <p:notesSz cx="6946900" cy="92075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2ECB4-8BE6-4286-9942-A18C1F9F8A76}" v="283" dt="2026-01-07T18:01:49.008"/>
    <p1510:client id="{466B47BC-14BD-6AAF-0609-69F6907889FE}" v="153" dt="2026-01-07T17:29:15.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77BC0-490B-45C3-A06F-AF6CCFBEB1BD}" type="doc">
      <dgm:prSet loTypeId="urn:microsoft.com/office/officeart/2016/7/layout/LinearBlockProcessNumbered" loCatId="process" qsTypeId="urn:microsoft.com/office/officeart/2005/8/quickstyle/simple5" qsCatId="simple" csTypeId="urn:microsoft.com/office/officeart/2005/8/colors/accent2_2" csCatId="accent2" phldr="1"/>
      <dgm:spPr/>
      <dgm:t>
        <a:bodyPr/>
        <a:lstStyle/>
        <a:p>
          <a:endParaRPr lang="en-US"/>
        </a:p>
      </dgm:t>
    </dgm:pt>
    <dgm:pt modelId="{BF3CECEA-5BDD-4C2E-9FA0-53506794F85B}">
      <dgm:prSet custT="1"/>
      <dgm:spPr>
        <a:ln>
          <a:solidFill>
            <a:schemeClr val="bg1"/>
          </a:solidFill>
        </a:ln>
      </dgm:spPr>
      <dgm:t>
        <a:bodyPr/>
        <a:lstStyle/>
        <a:p>
          <a:r>
            <a:rPr lang="en-US" sz="1400">
              <a:solidFill>
                <a:schemeClr val="tx1"/>
              </a:solidFill>
              <a:latin typeface="Calibri"/>
              <a:ea typeface="Calibri"/>
              <a:cs typeface="Calibri"/>
            </a:rPr>
            <a:t>Improve outcomes in Mathematics by implementing a common research-based curriculum and introducing or scaling, where appropriate</a:t>
          </a:r>
          <a:r>
            <a:rPr lang="en-US" sz="1400" i="0">
              <a:solidFill>
                <a:schemeClr val="tx1"/>
              </a:solidFill>
              <a:latin typeface="Calibri"/>
              <a:ea typeface="Calibri"/>
              <a:cs typeface="Calibri"/>
            </a:rPr>
            <a:t>, </a:t>
          </a:r>
          <a:r>
            <a:rPr lang="en-US" sz="1400">
              <a:solidFill>
                <a:schemeClr val="tx1"/>
              </a:solidFill>
              <a:latin typeface="Calibri"/>
              <a:ea typeface="Calibri"/>
              <a:cs typeface="Calibri"/>
            </a:rPr>
            <a:t>Regents level courses for scholars </a:t>
          </a:r>
        </a:p>
      </dgm:t>
    </dgm:pt>
    <dgm:pt modelId="{83F85D07-69FB-4B41-8D7F-24B135EA213F}" type="parTrans" cxnId="{365400BC-6EEB-4C23-ACA3-55FA1645010C}">
      <dgm:prSet/>
      <dgm:spPr/>
      <dgm:t>
        <a:bodyPr/>
        <a:lstStyle/>
        <a:p>
          <a:endParaRPr lang="en-US"/>
        </a:p>
      </dgm:t>
    </dgm:pt>
    <dgm:pt modelId="{1C0652B1-02ED-4E4D-801D-BF86BAD80C63}" type="sibTrans" cxnId="{365400BC-6EEB-4C23-ACA3-55FA1645010C}">
      <dgm:prSet phldrT="01" phldr="0"/>
      <dgm:spPr/>
      <dgm:t>
        <a:bodyPr/>
        <a:lstStyle/>
        <a:p>
          <a:r>
            <a:rPr lang="en-US"/>
            <a:t>01</a:t>
          </a:r>
        </a:p>
      </dgm:t>
    </dgm:pt>
    <dgm:pt modelId="{5019989B-C644-4244-9BC5-1BC76D31045D}">
      <dgm:prSet/>
      <dgm:spPr/>
      <dgm:t>
        <a:bodyPr/>
        <a:lstStyle/>
        <a:p>
          <a:r>
            <a:rPr lang="en-US" sz="1400">
              <a:solidFill>
                <a:schemeClr val="tx1"/>
              </a:solidFill>
              <a:latin typeface="Calibri"/>
              <a:ea typeface="Calibri"/>
              <a:cs typeface="Calibri"/>
            </a:rPr>
            <a:t>Improve literacy skills by implementing research-based</a:t>
          </a:r>
          <a:r>
            <a:rPr lang="en-US" sz="1400" i="0">
              <a:solidFill>
                <a:schemeClr val="tx1"/>
              </a:solidFill>
              <a:latin typeface="Calibri"/>
              <a:ea typeface="Calibri"/>
              <a:cs typeface="Calibri"/>
            </a:rPr>
            <a:t>, </a:t>
          </a:r>
          <a:r>
            <a:rPr lang="en-US" sz="1400">
              <a:solidFill>
                <a:schemeClr val="tx1"/>
              </a:solidFill>
              <a:latin typeface="Calibri"/>
              <a:ea typeface="Calibri"/>
              <a:cs typeface="Calibri"/>
            </a:rPr>
            <a:t>Science </a:t>
          </a:r>
          <a:r>
            <a:rPr lang="en-US" sz="1400" i="0">
              <a:solidFill>
                <a:schemeClr val="tx1"/>
              </a:solidFill>
              <a:latin typeface="Calibri"/>
              <a:ea typeface="Calibri"/>
              <a:cs typeface="Calibri"/>
            </a:rPr>
            <a:t>of </a:t>
          </a:r>
          <a:r>
            <a:rPr lang="en-US" sz="1400">
              <a:solidFill>
                <a:schemeClr val="tx1"/>
              </a:solidFill>
              <a:latin typeface="Calibri"/>
              <a:ea typeface="Calibri"/>
              <a:cs typeface="Calibri"/>
            </a:rPr>
            <a:t>Reading (SOR) HMH curriculum in all K-8 schools. </a:t>
          </a:r>
        </a:p>
      </dgm:t>
    </dgm:pt>
    <dgm:pt modelId="{B0917213-8F1D-46A9-860A-25314A9EF01B}" type="parTrans" cxnId="{9D2E3405-3983-40FD-890D-B9D312842528}">
      <dgm:prSet/>
      <dgm:spPr/>
      <dgm:t>
        <a:bodyPr/>
        <a:lstStyle/>
        <a:p>
          <a:endParaRPr lang="en-US"/>
        </a:p>
      </dgm:t>
    </dgm:pt>
    <dgm:pt modelId="{B8C07BB9-4083-4DEB-A3CA-C7A488E039C2}" type="sibTrans" cxnId="{9D2E3405-3983-40FD-890D-B9D312842528}">
      <dgm:prSet phldrT="02" phldr="0"/>
      <dgm:spPr/>
      <dgm:t>
        <a:bodyPr/>
        <a:lstStyle/>
        <a:p>
          <a:r>
            <a:rPr lang="en-US"/>
            <a:t>02</a:t>
          </a:r>
        </a:p>
      </dgm:t>
    </dgm:pt>
    <dgm:pt modelId="{21AC865B-2EA5-48BB-A8E5-815252207024}">
      <dgm:prSet/>
      <dgm:spPr/>
      <dgm:t>
        <a:bodyPr/>
        <a:lstStyle/>
        <a:p>
          <a:r>
            <a:rPr lang="en-US" sz="1400">
              <a:solidFill>
                <a:schemeClr val="tx1"/>
              </a:solidFill>
              <a:latin typeface="Calibri"/>
              <a:ea typeface="Calibri"/>
              <a:cs typeface="Calibri"/>
            </a:rPr>
            <a:t>Work </a:t>
          </a:r>
          <a:r>
            <a:rPr lang="en-US" sz="1400" i="0">
              <a:solidFill>
                <a:schemeClr val="tx1"/>
              </a:solidFill>
              <a:latin typeface="Calibri"/>
              <a:ea typeface="Calibri"/>
              <a:cs typeface="Calibri"/>
            </a:rPr>
            <a:t>to </a:t>
          </a:r>
          <a:r>
            <a:rPr lang="en-US" sz="1400">
              <a:solidFill>
                <a:schemeClr val="tx1"/>
              </a:solidFill>
              <a:latin typeface="Calibri"/>
              <a:ea typeface="Calibri"/>
              <a:cs typeface="Calibri"/>
            </a:rPr>
            <a:t>substantially improve daily attendance and reduce chronic absenteeism</a:t>
          </a:r>
          <a:r>
            <a:rPr lang="en-US" sz="1400" i="0">
              <a:solidFill>
                <a:schemeClr val="tx1"/>
              </a:solidFill>
              <a:latin typeface="Calibri"/>
              <a:ea typeface="Calibri"/>
              <a:cs typeface="Calibri"/>
            </a:rPr>
            <a:t>.</a:t>
          </a:r>
          <a:endParaRPr lang="en-US" sz="1400">
            <a:solidFill>
              <a:schemeClr val="tx1"/>
            </a:solidFill>
            <a:latin typeface="Calibri"/>
            <a:ea typeface="Calibri"/>
            <a:cs typeface="Calibri"/>
          </a:endParaRPr>
        </a:p>
      </dgm:t>
    </dgm:pt>
    <dgm:pt modelId="{BA85442C-1AFF-453D-A600-C93303D03E23}" type="parTrans" cxnId="{7C8FC684-2A10-498D-842F-BE6B7437D43B}">
      <dgm:prSet/>
      <dgm:spPr/>
      <dgm:t>
        <a:bodyPr/>
        <a:lstStyle/>
        <a:p>
          <a:endParaRPr lang="en-US"/>
        </a:p>
      </dgm:t>
    </dgm:pt>
    <dgm:pt modelId="{0068B2F4-A012-49D8-92AC-278127ACE78C}" type="sibTrans" cxnId="{7C8FC684-2A10-498D-842F-BE6B7437D43B}">
      <dgm:prSet phldrT="03" phldr="0"/>
      <dgm:spPr/>
      <dgm:t>
        <a:bodyPr/>
        <a:lstStyle/>
        <a:p>
          <a:r>
            <a:rPr lang="en-US"/>
            <a:t>03</a:t>
          </a:r>
        </a:p>
      </dgm:t>
    </dgm:pt>
    <dgm:pt modelId="{E3A293FD-2E22-474E-ADE2-E1B2712AEC89}">
      <dgm:prSet/>
      <dgm:spPr/>
      <dgm:t>
        <a:bodyPr/>
        <a:lstStyle/>
        <a:p>
          <a:r>
            <a:rPr lang="en-US" sz="1400">
              <a:solidFill>
                <a:schemeClr val="tx1"/>
              </a:solidFill>
              <a:latin typeface="Calibri"/>
              <a:ea typeface="Calibri"/>
              <a:cs typeface="Calibri"/>
            </a:rPr>
            <a:t>Continue </a:t>
          </a:r>
          <a:r>
            <a:rPr lang="en-US" sz="1400" i="0">
              <a:solidFill>
                <a:schemeClr val="tx1"/>
              </a:solidFill>
              <a:latin typeface="Calibri"/>
              <a:ea typeface="Calibri"/>
              <a:cs typeface="Calibri"/>
            </a:rPr>
            <a:t>to </a:t>
          </a:r>
          <a:r>
            <a:rPr lang="en-US" sz="1400">
              <a:solidFill>
                <a:schemeClr val="tx1"/>
              </a:solidFill>
              <a:latin typeface="Calibri"/>
              <a:ea typeface="Calibri"/>
              <a:cs typeface="Calibri"/>
            </a:rPr>
            <a:t>increase Parent and Family Engagement </a:t>
          </a:r>
          <a:r>
            <a:rPr lang="en-US" sz="1400" i="0">
              <a:solidFill>
                <a:schemeClr val="tx1"/>
              </a:solidFill>
              <a:latin typeface="Calibri"/>
              <a:ea typeface="Calibri"/>
              <a:cs typeface="Calibri"/>
            </a:rPr>
            <a:t>and </a:t>
          </a:r>
          <a:r>
            <a:rPr lang="en-US" sz="1400">
              <a:solidFill>
                <a:schemeClr val="tx1"/>
              </a:solidFill>
              <a:latin typeface="Calibri"/>
              <a:ea typeface="Calibri"/>
              <a:cs typeface="Calibri"/>
            </a:rPr>
            <a:t>Community Partnerships</a:t>
          </a:r>
          <a:r>
            <a:rPr lang="en-US" sz="1400" i="0">
              <a:solidFill>
                <a:schemeClr val="tx1"/>
              </a:solidFill>
              <a:latin typeface="Calibri"/>
              <a:ea typeface="Calibri"/>
              <a:cs typeface="Calibri"/>
            </a:rPr>
            <a:t>.</a:t>
          </a:r>
          <a:endParaRPr lang="en-US" sz="1400">
            <a:solidFill>
              <a:schemeClr val="tx1"/>
            </a:solidFill>
            <a:latin typeface="Calibri"/>
            <a:ea typeface="Calibri"/>
            <a:cs typeface="Calibri"/>
          </a:endParaRPr>
        </a:p>
      </dgm:t>
    </dgm:pt>
    <dgm:pt modelId="{D0DA346F-5FD2-4688-9EE1-D85A1DB4D54B}" type="parTrans" cxnId="{8BBE915C-9C9D-4989-8EF2-1CA0076CCFD3}">
      <dgm:prSet/>
      <dgm:spPr/>
      <dgm:t>
        <a:bodyPr/>
        <a:lstStyle/>
        <a:p>
          <a:endParaRPr lang="en-US"/>
        </a:p>
      </dgm:t>
    </dgm:pt>
    <dgm:pt modelId="{8EC6F864-6027-4A8A-8898-0961EC4A0ED5}" type="sibTrans" cxnId="{8BBE915C-9C9D-4989-8EF2-1CA0076CCFD3}">
      <dgm:prSet phldrT="04" phldr="0"/>
      <dgm:spPr/>
      <dgm:t>
        <a:bodyPr/>
        <a:lstStyle/>
        <a:p>
          <a:r>
            <a:rPr lang="en-US"/>
            <a:t>04</a:t>
          </a:r>
        </a:p>
      </dgm:t>
    </dgm:pt>
    <dgm:pt modelId="{1C1BD8B7-A549-46E0-9A11-9405A62286D0}" type="pres">
      <dgm:prSet presAssocID="{C3077BC0-490B-45C3-A06F-AF6CCFBEB1BD}" presName="Name0" presStyleCnt="0">
        <dgm:presLayoutVars>
          <dgm:animLvl val="lvl"/>
          <dgm:resizeHandles val="exact"/>
        </dgm:presLayoutVars>
      </dgm:prSet>
      <dgm:spPr/>
    </dgm:pt>
    <dgm:pt modelId="{90C27BB2-CD9C-468C-BDFE-46C254D7B48F}" type="pres">
      <dgm:prSet presAssocID="{BF3CECEA-5BDD-4C2E-9FA0-53506794F85B}" presName="compositeNode" presStyleCnt="0">
        <dgm:presLayoutVars>
          <dgm:bulletEnabled val="1"/>
        </dgm:presLayoutVars>
      </dgm:prSet>
      <dgm:spPr/>
    </dgm:pt>
    <dgm:pt modelId="{EB20DBE1-C0D0-47AC-960E-76BF35E9998C}" type="pres">
      <dgm:prSet presAssocID="{BF3CECEA-5BDD-4C2E-9FA0-53506794F85B}" presName="bgRect" presStyleLbl="alignNode1" presStyleIdx="0" presStyleCnt="4"/>
      <dgm:spPr/>
    </dgm:pt>
    <dgm:pt modelId="{63EFA6AE-1101-4CF7-ABDE-4C6DD4F6375A}" type="pres">
      <dgm:prSet presAssocID="{1C0652B1-02ED-4E4D-801D-BF86BAD80C63}" presName="sibTransNodeRect" presStyleLbl="alignNode1" presStyleIdx="0" presStyleCnt="4">
        <dgm:presLayoutVars>
          <dgm:chMax val="0"/>
          <dgm:bulletEnabled val="1"/>
        </dgm:presLayoutVars>
      </dgm:prSet>
      <dgm:spPr/>
    </dgm:pt>
    <dgm:pt modelId="{5229B81E-0C5C-4D97-BC17-F3DEAA53F96D}" type="pres">
      <dgm:prSet presAssocID="{BF3CECEA-5BDD-4C2E-9FA0-53506794F85B}" presName="nodeRect" presStyleLbl="alignNode1" presStyleIdx="0" presStyleCnt="4">
        <dgm:presLayoutVars>
          <dgm:bulletEnabled val="1"/>
        </dgm:presLayoutVars>
      </dgm:prSet>
      <dgm:spPr/>
    </dgm:pt>
    <dgm:pt modelId="{F0E11EDF-D0C9-437D-B6BB-BD8A20C838E4}" type="pres">
      <dgm:prSet presAssocID="{1C0652B1-02ED-4E4D-801D-BF86BAD80C63}" presName="sibTrans" presStyleCnt="0"/>
      <dgm:spPr/>
    </dgm:pt>
    <dgm:pt modelId="{EB172179-A88C-4DC9-99F6-EF21FB4A21C4}" type="pres">
      <dgm:prSet presAssocID="{5019989B-C644-4244-9BC5-1BC76D31045D}" presName="compositeNode" presStyleCnt="0">
        <dgm:presLayoutVars>
          <dgm:bulletEnabled val="1"/>
        </dgm:presLayoutVars>
      </dgm:prSet>
      <dgm:spPr/>
    </dgm:pt>
    <dgm:pt modelId="{88892035-F462-43E7-A149-C70D51AB08BA}" type="pres">
      <dgm:prSet presAssocID="{5019989B-C644-4244-9BC5-1BC76D31045D}" presName="bgRect" presStyleLbl="alignNode1" presStyleIdx="1" presStyleCnt="4"/>
      <dgm:spPr/>
    </dgm:pt>
    <dgm:pt modelId="{98C85F92-91D6-46F3-A45C-E8D2FCD015AE}" type="pres">
      <dgm:prSet presAssocID="{B8C07BB9-4083-4DEB-A3CA-C7A488E039C2}" presName="sibTransNodeRect" presStyleLbl="alignNode1" presStyleIdx="1" presStyleCnt="4">
        <dgm:presLayoutVars>
          <dgm:chMax val="0"/>
          <dgm:bulletEnabled val="1"/>
        </dgm:presLayoutVars>
      </dgm:prSet>
      <dgm:spPr/>
    </dgm:pt>
    <dgm:pt modelId="{F6A13001-EE1D-4F2F-ABA5-61D3182B5BAC}" type="pres">
      <dgm:prSet presAssocID="{5019989B-C644-4244-9BC5-1BC76D31045D}" presName="nodeRect" presStyleLbl="alignNode1" presStyleIdx="1" presStyleCnt="4">
        <dgm:presLayoutVars>
          <dgm:bulletEnabled val="1"/>
        </dgm:presLayoutVars>
      </dgm:prSet>
      <dgm:spPr/>
    </dgm:pt>
    <dgm:pt modelId="{408E1881-4F0E-4134-899E-F873ED41F53D}" type="pres">
      <dgm:prSet presAssocID="{B8C07BB9-4083-4DEB-A3CA-C7A488E039C2}" presName="sibTrans" presStyleCnt="0"/>
      <dgm:spPr/>
    </dgm:pt>
    <dgm:pt modelId="{94FCB850-9996-4F9E-A5BB-D25DA2AB8D0B}" type="pres">
      <dgm:prSet presAssocID="{21AC865B-2EA5-48BB-A8E5-815252207024}" presName="compositeNode" presStyleCnt="0">
        <dgm:presLayoutVars>
          <dgm:bulletEnabled val="1"/>
        </dgm:presLayoutVars>
      </dgm:prSet>
      <dgm:spPr/>
    </dgm:pt>
    <dgm:pt modelId="{B3087D95-F93A-45F6-B528-2BD8C767CCC1}" type="pres">
      <dgm:prSet presAssocID="{21AC865B-2EA5-48BB-A8E5-815252207024}" presName="bgRect" presStyleLbl="alignNode1" presStyleIdx="2" presStyleCnt="4"/>
      <dgm:spPr/>
    </dgm:pt>
    <dgm:pt modelId="{7065F4EA-A0C6-4D1C-9308-D1320BB7DD84}" type="pres">
      <dgm:prSet presAssocID="{0068B2F4-A012-49D8-92AC-278127ACE78C}" presName="sibTransNodeRect" presStyleLbl="alignNode1" presStyleIdx="2" presStyleCnt="4">
        <dgm:presLayoutVars>
          <dgm:chMax val="0"/>
          <dgm:bulletEnabled val="1"/>
        </dgm:presLayoutVars>
      </dgm:prSet>
      <dgm:spPr/>
    </dgm:pt>
    <dgm:pt modelId="{F1FA3CA7-C780-41C4-9924-E6F179ECEAA1}" type="pres">
      <dgm:prSet presAssocID="{21AC865B-2EA5-48BB-A8E5-815252207024}" presName="nodeRect" presStyleLbl="alignNode1" presStyleIdx="2" presStyleCnt="4">
        <dgm:presLayoutVars>
          <dgm:bulletEnabled val="1"/>
        </dgm:presLayoutVars>
      </dgm:prSet>
      <dgm:spPr/>
    </dgm:pt>
    <dgm:pt modelId="{69CD4C5A-323F-4C51-BDB6-AF5DE06EE16C}" type="pres">
      <dgm:prSet presAssocID="{0068B2F4-A012-49D8-92AC-278127ACE78C}" presName="sibTrans" presStyleCnt="0"/>
      <dgm:spPr/>
    </dgm:pt>
    <dgm:pt modelId="{32CD141F-A2EE-4F05-B6DA-A9D26D7C1868}" type="pres">
      <dgm:prSet presAssocID="{E3A293FD-2E22-474E-ADE2-E1B2712AEC89}" presName="compositeNode" presStyleCnt="0">
        <dgm:presLayoutVars>
          <dgm:bulletEnabled val="1"/>
        </dgm:presLayoutVars>
      </dgm:prSet>
      <dgm:spPr/>
    </dgm:pt>
    <dgm:pt modelId="{BAE9331E-287A-49DE-BD5E-23BDFF5F8AD6}" type="pres">
      <dgm:prSet presAssocID="{E3A293FD-2E22-474E-ADE2-E1B2712AEC89}" presName="bgRect" presStyleLbl="alignNode1" presStyleIdx="3" presStyleCnt="4"/>
      <dgm:spPr/>
    </dgm:pt>
    <dgm:pt modelId="{3330751F-3672-473B-A3B1-79BF181B798F}" type="pres">
      <dgm:prSet presAssocID="{8EC6F864-6027-4A8A-8898-0961EC4A0ED5}" presName="sibTransNodeRect" presStyleLbl="alignNode1" presStyleIdx="3" presStyleCnt="4">
        <dgm:presLayoutVars>
          <dgm:chMax val="0"/>
          <dgm:bulletEnabled val="1"/>
        </dgm:presLayoutVars>
      </dgm:prSet>
      <dgm:spPr/>
    </dgm:pt>
    <dgm:pt modelId="{B6ACF794-4AD9-452E-8CF6-CC27DFD5E951}" type="pres">
      <dgm:prSet presAssocID="{E3A293FD-2E22-474E-ADE2-E1B2712AEC89}" presName="nodeRect" presStyleLbl="alignNode1" presStyleIdx="3" presStyleCnt="4">
        <dgm:presLayoutVars>
          <dgm:bulletEnabled val="1"/>
        </dgm:presLayoutVars>
      </dgm:prSet>
      <dgm:spPr/>
    </dgm:pt>
  </dgm:ptLst>
  <dgm:cxnLst>
    <dgm:cxn modelId="{9D2E3405-3983-40FD-890D-B9D312842528}" srcId="{C3077BC0-490B-45C3-A06F-AF6CCFBEB1BD}" destId="{5019989B-C644-4244-9BC5-1BC76D31045D}" srcOrd="1" destOrd="0" parTransId="{B0917213-8F1D-46A9-860A-25314A9EF01B}" sibTransId="{B8C07BB9-4083-4DEB-A3CA-C7A488E039C2}"/>
    <dgm:cxn modelId="{08432C09-E71A-4FC0-802A-B661CAD93D80}" type="presOf" srcId="{21AC865B-2EA5-48BB-A8E5-815252207024}" destId="{F1FA3CA7-C780-41C4-9924-E6F179ECEAA1}" srcOrd="1" destOrd="0" presId="urn:microsoft.com/office/officeart/2016/7/layout/LinearBlockProcessNumbered"/>
    <dgm:cxn modelId="{E925A52B-ABB3-4CED-A901-93778875EC37}" type="presOf" srcId="{BF3CECEA-5BDD-4C2E-9FA0-53506794F85B}" destId="{5229B81E-0C5C-4D97-BC17-F3DEAA53F96D}" srcOrd="1" destOrd="0" presId="urn:microsoft.com/office/officeart/2016/7/layout/LinearBlockProcessNumbered"/>
    <dgm:cxn modelId="{8BBE915C-9C9D-4989-8EF2-1CA0076CCFD3}" srcId="{C3077BC0-490B-45C3-A06F-AF6CCFBEB1BD}" destId="{E3A293FD-2E22-474E-ADE2-E1B2712AEC89}" srcOrd="3" destOrd="0" parTransId="{D0DA346F-5FD2-4688-9EE1-D85A1DB4D54B}" sibTransId="{8EC6F864-6027-4A8A-8898-0961EC4A0ED5}"/>
    <dgm:cxn modelId="{47571A71-27F0-41D8-B93F-69A0E23F8FF7}" type="presOf" srcId="{0068B2F4-A012-49D8-92AC-278127ACE78C}" destId="{7065F4EA-A0C6-4D1C-9308-D1320BB7DD84}" srcOrd="0" destOrd="0" presId="urn:microsoft.com/office/officeart/2016/7/layout/LinearBlockProcessNumbered"/>
    <dgm:cxn modelId="{C1839F5A-8AD5-4F54-88EF-831B679331C0}" type="presOf" srcId="{21AC865B-2EA5-48BB-A8E5-815252207024}" destId="{B3087D95-F93A-45F6-B528-2BD8C767CCC1}" srcOrd="0" destOrd="0" presId="urn:microsoft.com/office/officeart/2016/7/layout/LinearBlockProcessNumbered"/>
    <dgm:cxn modelId="{ABA90D81-615F-4EA4-8723-B6BE51D2E5BD}" type="presOf" srcId="{E3A293FD-2E22-474E-ADE2-E1B2712AEC89}" destId="{BAE9331E-287A-49DE-BD5E-23BDFF5F8AD6}" srcOrd="0" destOrd="0" presId="urn:microsoft.com/office/officeart/2016/7/layout/LinearBlockProcessNumbered"/>
    <dgm:cxn modelId="{7C8FC684-2A10-498D-842F-BE6B7437D43B}" srcId="{C3077BC0-490B-45C3-A06F-AF6CCFBEB1BD}" destId="{21AC865B-2EA5-48BB-A8E5-815252207024}" srcOrd="2" destOrd="0" parTransId="{BA85442C-1AFF-453D-A600-C93303D03E23}" sibTransId="{0068B2F4-A012-49D8-92AC-278127ACE78C}"/>
    <dgm:cxn modelId="{B08C1585-0E4D-46F4-B9CB-E34127720D9C}" type="presOf" srcId="{B8C07BB9-4083-4DEB-A3CA-C7A488E039C2}" destId="{98C85F92-91D6-46F3-A45C-E8D2FCD015AE}" srcOrd="0" destOrd="0" presId="urn:microsoft.com/office/officeart/2016/7/layout/LinearBlockProcessNumbered"/>
    <dgm:cxn modelId="{DD0A238E-E9D8-445C-AB60-564DA5FED23B}" type="presOf" srcId="{1C0652B1-02ED-4E4D-801D-BF86BAD80C63}" destId="{63EFA6AE-1101-4CF7-ABDE-4C6DD4F6375A}" srcOrd="0" destOrd="0" presId="urn:microsoft.com/office/officeart/2016/7/layout/LinearBlockProcessNumbered"/>
    <dgm:cxn modelId="{01CF2AB4-E39B-40B8-A476-9B524C648CD8}" type="presOf" srcId="{5019989B-C644-4244-9BC5-1BC76D31045D}" destId="{88892035-F462-43E7-A149-C70D51AB08BA}" srcOrd="0" destOrd="0" presId="urn:microsoft.com/office/officeart/2016/7/layout/LinearBlockProcessNumbered"/>
    <dgm:cxn modelId="{365400BC-6EEB-4C23-ACA3-55FA1645010C}" srcId="{C3077BC0-490B-45C3-A06F-AF6CCFBEB1BD}" destId="{BF3CECEA-5BDD-4C2E-9FA0-53506794F85B}" srcOrd="0" destOrd="0" parTransId="{83F85D07-69FB-4B41-8D7F-24B135EA213F}" sibTransId="{1C0652B1-02ED-4E4D-801D-BF86BAD80C63}"/>
    <dgm:cxn modelId="{4A32ADCF-25E4-406F-BD6A-CAE60018B92A}" type="presOf" srcId="{5019989B-C644-4244-9BC5-1BC76D31045D}" destId="{F6A13001-EE1D-4F2F-ABA5-61D3182B5BAC}" srcOrd="1" destOrd="0" presId="urn:microsoft.com/office/officeart/2016/7/layout/LinearBlockProcessNumbered"/>
    <dgm:cxn modelId="{08CFA3DC-6270-4797-B1C6-4796EAC58A1D}" type="presOf" srcId="{BF3CECEA-5BDD-4C2E-9FA0-53506794F85B}" destId="{EB20DBE1-C0D0-47AC-960E-76BF35E9998C}" srcOrd="0" destOrd="0" presId="urn:microsoft.com/office/officeart/2016/7/layout/LinearBlockProcessNumbered"/>
    <dgm:cxn modelId="{884292E4-E402-4F7B-8113-10D183F6548B}" type="presOf" srcId="{C3077BC0-490B-45C3-A06F-AF6CCFBEB1BD}" destId="{1C1BD8B7-A549-46E0-9A11-9405A62286D0}" srcOrd="0" destOrd="0" presId="urn:microsoft.com/office/officeart/2016/7/layout/LinearBlockProcessNumbered"/>
    <dgm:cxn modelId="{6294C0E7-F7EC-4AF7-84C9-9A939DDD6F7A}" type="presOf" srcId="{8EC6F864-6027-4A8A-8898-0961EC4A0ED5}" destId="{3330751F-3672-473B-A3B1-79BF181B798F}" srcOrd="0" destOrd="0" presId="urn:microsoft.com/office/officeart/2016/7/layout/LinearBlockProcessNumbered"/>
    <dgm:cxn modelId="{788235FC-5F89-4672-B0AE-730D64A7F9E7}" type="presOf" srcId="{E3A293FD-2E22-474E-ADE2-E1B2712AEC89}" destId="{B6ACF794-4AD9-452E-8CF6-CC27DFD5E951}" srcOrd="1" destOrd="0" presId="urn:microsoft.com/office/officeart/2016/7/layout/LinearBlockProcessNumbered"/>
    <dgm:cxn modelId="{8F392D02-683A-47FC-A016-6C19EA27B968}" type="presParOf" srcId="{1C1BD8B7-A549-46E0-9A11-9405A62286D0}" destId="{90C27BB2-CD9C-468C-BDFE-46C254D7B48F}" srcOrd="0" destOrd="0" presId="urn:microsoft.com/office/officeart/2016/7/layout/LinearBlockProcessNumbered"/>
    <dgm:cxn modelId="{96FC3E5E-8443-4905-998E-7E6CB8B8A9FD}" type="presParOf" srcId="{90C27BB2-CD9C-468C-BDFE-46C254D7B48F}" destId="{EB20DBE1-C0D0-47AC-960E-76BF35E9998C}" srcOrd="0" destOrd="0" presId="urn:microsoft.com/office/officeart/2016/7/layout/LinearBlockProcessNumbered"/>
    <dgm:cxn modelId="{2683697C-6616-4824-B769-1DAD622A1333}" type="presParOf" srcId="{90C27BB2-CD9C-468C-BDFE-46C254D7B48F}" destId="{63EFA6AE-1101-4CF7-ABDE-4C6DD4F6375A}" srcOrd="1" destOrd="0" presId="urn:microsoft.com/office/officeart/2016/7/layout/LinearBlockProcessNumbered"/>
    <dgm:cxn modelId="{1D4A879A-0009-42C9-835C-DD312108BA8A}" type="presParOf" srcId="{90C27BB2-CD9C-468C-BDFE-46C254D7B48F}" destId="{5229B81E-0C5C-4D97-BC17-F3DEAA53F96D}" srcOrd="2" destOrd="0" presId="urn:microsoft.com/office/officeart/2016/7/layout/LinearBlockProcessNumbered"/>
    <dgm:cxn modelId="{E46135D8-CD20-40C7-9743-75D7DE41496F}" type="presParOf" srcId="{1C1BD8B7-A549-46E0-9A11-9405A62286D0}" destId="{F0E11EDF-D0C9-437D-B6BB-BD8A20C838E4}" srcOrd="1" destOrd="0" presId="urn:microsoft.com/office/officeart/2016/7/layout/LinearBlockProcessNumbered"/>
    <dgm:cxn modelId="{9D3A3248-8E1E-4949-86BA-BD5C78A0B006}" type="presParOf" srcId="{1C1BD8B7-A549-46E0-9A11-9405A62286D0}" destId="{EB172179-A88C-4DC9-99F6-EF21FB4A21C4}" srcOrd="2" destOrd="0" presId="urn:microsoft.com/office/officeart/2016/7/layout/LinearBlockProcessNumbered"/>
    <dgm:cxn modelId="{7FC18D35-3B44-4C4A-A9D4-928955E497DA}" type="presParOf" srcId="{EB172179-A88C-4DC9-99F6-EF21FB4A21C4}" destId="{88892035-F462-43E7-A149-C70D51AB08BA}" srcOrd="0" destOrd="0" presId="urn:microsoft.com/office/officeart/2016/7/layout/LinearBlockProcessNumbered"/>
    <dgm:cxn modelId="{C4ECE5D7-F578-4FB0-A7A9-2A0CD00FF205}" type="presParOf" srcId="{EB172179-A88C-4DC9-99F6-EF21FB4A21C4}" destId="{98C85F92-91D6-46F3-A45C-E8D2FCD015AE}" srcOrd="1" destOrd="0" presId="urn:microsoft.com/office/officeart/2016/7/layout/LinearBlockProcessNumbered"/>
    <dgm:cxn modelId="{D86E5E4C-745C-41AE-A704-714BE1D42A04}" type="presParOf" srcId="{EB172179-A88C-4DC9-99F6-EF21FB4A21C4}" destId="{F6A13001-EE1D-4F2F-ABA5-61D3182B5BAC}" srcOrd="2" destOrd="0" presId="urn:microsoft.com/office/officeart/2016/7/layout/LinearBlockProcessNumbered"/>
    <dgm:cxn modelId="{17C9EB20-C3C7-4A50-9A2E-7FDB7A0BEF04}" type="presParOf" srcId="{1C1BD8B7-A549-46E0-9A11-9405A62286D0}" destId="{408E1881-4F0E-4134-899E-F873ED41F53D}" srcOrd="3" destOrd="0" presId="urn:microsoft.com/office/officeart/2016/7/layout/LinearBlockProcessNumbered"/>
    <dgm:cxn modelId="{75EB3566-670A-4222-883D-39557654C7D0}" type="presParOf" srcId="{1C1BD8B7-A549-46E0-9A11-9405A62286D0}" destId="{94FCB850-9996-4F9E-A5BB-D25DA2AB8D0B}" srcOrd="4" destOrd="0" presId="urn:microsoft.com/office/officeart/2016/7/layout/LinearBlockProcessNumbered"/>
    <dgm:cxn modelId="{E28D851B-AB97-4825-8863-1A47A297518C}" type="presParOf" srcId="{94FCB850-9996-4F9E-A5BB-D25DA2AB8D0B}" destId="{B3087D95-F93A-45F6-B528-2BD8C767CCC1}" srcOrd="0" destOrd="0" presId="urn:microsoft.com/office/officeart/2016/7/layout/LinearBlockProcessNumbered"/>
    <dgm:cxn modelId="{7F844FF0-3981-4FD5-AC51-741D9F91F047}" type="presParOf" srcId="{94FCB850-9996-4F9E-A5BB-D25DA2AB8D0B}" destId="{7065F4EA-A0C6-4D1C-9308-D1320BB7DD84}" srcOrd="1" destOrd="0" presId="urn:microsoft.com/office/officeart/2016/7/layout/LinearBlockProcessNumbered"/>
    <dgm:cxn modelId="{460A9548-AD41-4A9E-B5E8-74AA6E06EF25}" type="presParOf" srcId="{94FCB850-9996-4F9E-A5BB-D25DA2AB8D0B}" destId="{F1FA3CA7-C780-41C4-9924-E6F179ECEAA1}" srcOrd="2" destOrd="0" presId="urn:microsoft.com/office/officeart/2016/7/layout/LinearBlockProcessNumbered"/>
    <dgm:cxn modelId="{F41BD35C-CFA7-46F0-A3EE-9C08809E2922}" type="presParOf" srcId="{1C1BD8B7-A549-46E0-9A11-9405A62286D0}" destId="{69CD4C5A-323F-4C51-BDB6-AF5DE06EE16C}" srcOrd="5" destOrd="0" presId="urn:microsoft.com/office/officeart/2016/7/layout/LinearBlockProcessNumbered"/>
    <dgm:cxn modelId="{F872A277-E8A3-4448-A6E9-FDEBAA6FCF85}" type="presParOf" srcId="{1C1BD8B7-A549-46E0-9A11-9405A62286D0}" destId="{32CD141F-A2EE-4F05-B6DA-A9D26D7C1868}" srcOrd="6" destOrd="0" presId="urn:microsoft.com/office/officeart/2016/7/layout/LinearBlockProcessNumbered"/>
    <dgm:cxn modelId="{2A9AA487-65E1-4B19-8183-EBAA81C58FE7}" type="presParOf" srcId="{32CD141F-A2EE-4F05-B6DA-A9D26D7C1868}" destId="{BAE9331E-287A-49DE-BD5E-23BDFF5F8AD6}" srcOrd="0" destOrd="0" presId="urn:microsoft.com/office/officeart/2016/7/layout/LinearBlockProcessNumbered"/>
    <dgm:cxn modelId="{E86335C0-BD73-4F62-B137-83720A9F91D3}" type="presParOf" srcId="{32CD141F-A2EE-4F05-B6DA-A9D26D7C1868}" destId="{3330751F-3672-473B-A3B1-79BF181B798F}" srcOrd="1" destOrd="0" presId="urn:microsoft.com/office/officeart/2016/7/layout/LinearBlockProcessNumbered"/>
    <dgm:cxn modelId="{70EB6355-E31E-4065-ABE7-10740A24EC99}" type="presParOf" srcId="{32CD141F-A2EE-4F05-B6DA-A9D26D7C1868}" destId="{B6ACF794-4AD9-452E-8CF6-CC27DFD5E951}"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0DBE1-C0D0-47AC-960E-76BF35E9998C}">
      <dsp:nvSpPr>
        <dsp:cNvPr id="0" name=""/>
        <dsp:cNvSpPr/>
      </dsp:nvSpPr>
      <dsp:spPr>
        <a:xfrm>
          <a:off x="212" y="682254"/>
          <a:ext cx="2562758" cy="307531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bg1"/>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53144" tIns="0" rIns="253144" bIns="330200" numCol="1" spcCol="1270" anchor="t" anchorCtr="0">
          <a:noAutofit/>
        </a:bodyPr>
        <a:lstStyle/>
        <a:p>
          <a:pPr marL="0" lvl="0" indent="0" algn="l" defTabSz="622300">
            <a:lnSpc>
              <a:spcPct val="90000"/>
            </a:lnSpc>
            <a:spcBef>
              <a:spcPct val="0"/>
            </a:spcBef>
            <a:spcAft>
              <a:spcPct val="35000"/>
            </a:spcAft>
            <a:buNone/>
          </a:pPr>
          <a:r>
            <a:rPr lang="en-US" sz="1400" kern="1200">
              <a:solidFill>
                <a:schemeClr val="tx1"/>
              </a:solidFill>
              <a:latin typeface="Calibri"/>
              <a:ea typeface="Calibri"/>
              <a:cs typeface="Calibri"/>
            </a:rPr>
            <a:t>Improve outcomes in Mathematics by implementing a common research-based curriculum and introducing or scaling, where appropriate</a:t>
          </a:r>
          <a:r>
            <a:rPr lang="en-US" sz="1400" i="0" kern="1200">
              <a:solidFill>
                <a:schemeClr val="tx1"/>
              </a:solidFill>
              <a:latin typeface="Calibri"/>
              <a:ea typeface="Calibri"/>
              <a:cs typeface="Calibri"/>
            </a:rPr>
            <a:t>, </a:t>
          </a:r>
          <a:r>
            <a:rPr lang="en-US" sz="1400" kern="1200">
              <a:solidFill>
                <a:schemeClr val="tx1"/>
              </a:solidFill>
              <a:latin typeface="Calibri"/>
              <a:ea typeface="Calibri"/>
              <a:cs typeface="Calibri"/>
            </a:rPr>
            <a:t>Regents level courses for scholars </a:t>
          </a:r>
        </a:p>
      </dsp:txBody>
      <dsp:txXfrm>
        <a:off x="212" y="1912378"/>
        <a:ext cx="2562758" cy="1845186"/>
      </dsp:txXfrm>
    </dsp:sp>
    <dsp:sp modelId="{63EFA6AE-1101-4CF7-ABDE-4C6DD4F6375A}">
      <dsp:nvSpPr>
        <dsp:cNvPr id="0" name=""/>
        <dsp:cNvSpPr/>
      </dsp:nvSpPr>
      <dsp:spPr>
        <a:xfrm>
          <a:off x="212" y="682254"/>
          <a:ext cx="2562758" cy="1230124"/>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53144" tIns="165100" rIns="25314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12" y="682254"/>
        <a:ext cx="2562758" cy="1230124"/>
      </dsp:txXfrm>
    </dsp:sp>
    <dsp:sp modelId="{88892035-F462-43E7-A149-C70D51AB08BA}">
      <dsp:nvSpPr>
        <dsp:cNvPr id="0" name=""/>
        <dsp:cNvSpPr/>
      </dsp:nvSpPr>
      <dsp:spPr>
        <a:xfrm>
          <a:off x="2767991" y="682254"/>
          <a:ext cx="2562758" cy="307531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53144" tIns="0" rIns="253144" bIns="330200" numCol="1" spcCol="1270" anchor="t" anchorCtr="0">
          <a:noAutofit/>
        </a:bodyPr>
        <a:lstStyle/>
        <a:p>
          <a:pPr marL="0" lvl="0" indent="0" algn="l" defTabSz="755650">
            <a:lnSpc>
              <a:spcPct val="90000"/>
            </a:lnSpc>
            <a:spcBef>
              <a:spcPct val="0"/>
            </a:spcBef>
            <a:spcAft>
              <a:spcPct val="35000"/>
            </a:spcAft>
            <a:buNone/>
          </a:pPr>
          <a:r>
            <a:rPr lang="en-US" sz="1700" kern="1200">
              <a:solidFill>
                <a:schemeClr val="tx1"/>
              </a:solidFill>
              <a:latin typeface="Calibri"/>
              <a:ea typeface="Calibri"/>
              <a:cs typeface="Calibri"/>
            </a:rPr>
            <a:t>Improve literacy skills by implementing research-based</a:t>
          </a:r>
          <a:r>
            <a:rPr lang="en-US" sz="1700" i="0" kern="1200">
              <a:solidFill>
                <a:schemeClr val="tx1"/>
              </a:solidFill>
              <a:latin typeface="Calibri"/>
              <a:ea typeface="Calibri"/>
              <a:cs typeface="Calibri"/>
            </a:rPr>
            <a:t>, </a:t>
          </a:r>
          <a:r>
            <a:rPr lang="en-US" sz="1700" kern="1200">
              <a:solidFill>
                <a:schemeClr val="tx1"/>
              </a:solidFill>
              <a:latin typeface="Calibri"/>
              <a:ea typeface="Calibri"/>
              <a:cs typeface="Calibri"/>
            </a:rPr>
            <a:t>Science </a:t>
          </a:r>
          <a:r>
            <a:rPr lang="en-US" sz="1700" i="0" kern="1200">
              <a:solidFill>
                <a:schemeClr val="tx1"/>
              </a:solidFill>
              <a:latin typeface="Calibri"/>
              <a:ea typeface="Calibri"/>
              <a:cs typeface="Calibri"/>
            </a:rPr>
            <a:t>of </a:t>
          </a:r>
          <a:r>
            <a:rPr lang="en-US" sz="1700" kern="1200">
              <a:solidFill>
                <a:schemeClr val="tx1"/>
              </a:solidFill>
              <a:latin typeface="Calibri"/>
              <a:ea typeface="Calibri"/>
              <a:cs typeface="Calibri"/>
            </a:rPr>
            <a:t>Reading (SOR) HMH curriculum in all K-8 schools. </a:t>
          </a:r>
        </a:p>
      </dsp:txBody>
      <dsp:txXfrm>
        <a:off x="2767991" y="1912378"/>
        <a:ext cx="2562758" cy="1845186"/>
      </dsp:txXfrm>
    </dsp:sp>
    <dsp:sp modelId="{98C85F92-91D6-46F3-A45C-E8D2FCD015AE}">
      <dsp:nvSpPr>
        <dsp:cNvPr id="0" name=""/>
        <dsp:cNvSpPr/>
      </dsp:nvSpPr>
      <dsp:spPr>
        <a:xfrm>
          <a:off x="2767991" y="682254"/>
          <a:ext cx="2562758" cy="1230124"/>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53144" tIns="165100" rIns="25314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767991" y="682254"/>
        <a:ext cx="2562758" cy="1230124"/>
      </dsp:txXfrm>
    </dsp:sp>
    <dsp:sp modelId="{B3087D95-F93A-45F6-B528-2BD8C767CCC1}">
      <dsp:nvSpPr>
        <dsp:cNvPr id="0" name=""/>
        <dsp:cNvSpPr/>
      </dsp:nvSpPr>
      <dsp:spPr>
        <a:xfrm>
          <a:off x="5535770" y="682254"/>
          <a:ext cx="2562758" cy="307531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53144" tIns="0" rIns="253144" bIns="330200" numCol="1" spcCol="1270" anchor="t" anchorCtr="0">
          <a:noAutofit/>
        </a:bodyPr>
        <a:lstStyle/>
        <a:p>
          <a:pPr marL="0" lvl="0" indent="0" algn="l" defTabSz="755650">
            <a:lnSpc>
              <a:spcPct val="90000"/>
            </a:lnSpc>
            <a:spcBef>
              <a:spcPct val="0"/>
            </a:spcBef>
            <a:spcAft>
              <a:spcPct val="35000"/>
            </a:spcAft>
            <a:buNone/>
          </a:pPr>
          <a:r>
            <a:rPr lang="en-US" sz="1700" kern="1200">
              <a:solidFill>
                <a:schemeClr val="tx1"/>
              </a:solidFill>
              <a:latin typeface="Calibri"/>
              <a:ea typeface="Calibri"/>
              <a:cs typeface="Calibri"/>
            </a:rPr>
            <a:t>Work </a:t>
          </a:r>
          <a:r>
            <a:rPr lang="en-US" sz="1700" i="0" kern="1200">
              <a:solidFill>
                <a:schemeClr val="tx1"/>
              </a:solidFill>
              <a:latin typeface="Calibri"/>
              <a:ea typeface="Calibri"/>
              <a:cs typeface="Calibri"/>
            </a:rPr>
            <a:t>to </a:t>
          </a:r>
          <a:r>
            <a:rPr lang="en-US" sz="1700" kern="1200">
              <a:solidFill>
                <a:schemeClr val="tx1"/>
              </a:solidFill>
              <a:latin typeface="Calibri"/>
              <a:ea typeface="Calibri"/>
              <a:cs typeface="Calibri"/>
            </a:rPr>
            <a:t>substantially improve daily attendance and reduce chronic absenteeism</a:t>
          </a:r>
          <a:r>
            <a:rPr lang="en-US" sz="1700" i="0" kern="1200">
              <a:solidFill>
                <a:schemeClr val="tx1"/>
              </a:solidFill>
              <a:latin typeface="Calibri"/>
              <a:ea typeface="Calibri"/>
              <a:cs typeface="Calibri"/>
            </a:rPr>
            <a:t>.</a:t>
          </a:r>
          <a:endParaRPr lang="en-US" sz="1700" kern="1200">
            <a:solidFill>
              <a:schemeClr val="tx1"/>
            </a:solidFill>
            <a:latin typeface="Calibri"/>
            <a:ea typeface="Calibri"/>
            <a:cs typeface="Calibri"/>
          </a:endParaRPr>
        </a:p>
      </dsp:txBody>
      <dsp:txXfrm>
        <a:off x="5535770" y="1912378"/>
        <a:ext cx="2562758" cy="1845186"/>
      </dsp:txXfrm>
    </dsp:sp>
    <dsp:sp modelId="{7065F4EA-A0C6-4D1C-9308-D1320BB7DD84}">
      <dsp:nvSpPr>
        <dsp:cNvPr id="0" name=""/>
        <dsp:cNvSpPr/>
      </dsp:nvSpPr>
      <dsp:spPr>
        <a:xfrm>
          <a:off x="5535770" y="682254"/>
          <a:ext cx="2562758" cy="1230124"/>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53144" tIns="165100" rIns="25314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535770" y="682254"/>
        <a:ext cx="2562758" cy="1230124"/>
      </dsp:txXfrm>
    </dsp:sp>
    <dsp:sp modelId="{BAE9331E-287A-49DE-BD5E-23BDFF5F8AD6}">
      <dsp:nvSpPr>
        <dsp:cNvPr id="0" name=""/>
        <dsp:cNvSpPr/>
      </dsp:nvSpPr>
      <dsp:spPr>
        <a:xfrm>
          <a:off x="8303550" y="682254"/>
          <a:ext cx="2562758" cy="307531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53144" tIns="0" rIns="253144" bIns="330200" numCol="1" spcCol="1270" anchor="t" anchorCtr="0">
          <a:noAutofit/>
        </a:bodyPr>
        <a:lstStyle/>
        <a:p>
          <a:pPr marL="0" lvl="0" indent="0" algn="l" defTabSz="755650">
            <a:lnSpc>
              <a:spcPct val="90000"/>
            </a:lnSpc>
            <a:spcBef>
              <a:spcPct val="0"/>
            </a:spcBef>
            <a:spcAft>
              <a:spcPct val="35000"/>
            </a:spcAft>
            <a:buNone/>
          </a:pPr>
          <a:r>
            <a:rPr lang="en-US" sz="1700" kern="1200">
              <a:solidFill>
                <a:schemeClr val="tx1"/>
              </a:solidFill>
              <a:latin typeface="Calibri"/>
              <a:ea typeface="Calibri"/>
              <a:cs typeface="Calibri"/>
            </a:rPr>
            <a:t>Continue </a:t>
          </a:r>
          <a:r>
            <a:rPr lang="en-US" sz="1700" i="0" kern="1200">
              <a:solidFill>
                <a:schemeClr val="tx1"/>
              </a:solidFill>
              <a:latin typeface="Calibri"/>
              <a:ea typeface="Calibri"/>
              <a:cs typeface="Calibri"/>
            </a:rPr>
            <a:t>to </a:t>
          </a:r>
          <a:r>
            <a:rPr lang="en-US" sz="1700" kern="1200">
              <a:solidFill>
                <a:schemeClr val="tx1"/>
              </a:solidFill>
              <a:latin typeface="Calibri"/>
              <a:ea typeface="Calibri"/>
              <a:cs typeface="Calibri"/>
            </a:rPr>
            <a:t>increase Parent and Family Engagement </a:t>
          </a:r>
          <a:r>
            <a:rPr lang="en-US" sz="1700" i="0" kern="1200">
              <a:solidFill>
                <a:schemeClr val="tx1"/>
              </a:solidFill>
              <a:latin typeface="Calibri"/>
              <a:ea typeface="Calibri"/>
              <a:cs typeface="Calibri"/>
            </a:rPr>
            <a:t>and </a:t>
          </a:r>
          <a:r>
            <a:rPr lang="en-US" sz="1700" kern="1200">
              <a:solidFill>
                <a:schemeClr val="tx1"/>
              </a:solidFill>
              <a:latin typeface="Calibri"/>
              <a:ea typeface="Calibri"/>
              <a:cs typeface="Calibri"/>
            </a:rPr>
            <a:t>Community Partnerships</a:t>
          </a:r>
          <a:r>
            <a:rPr lang="en-US" sz="1700" i="0" kern="1200">
              <a:solidFill>
                <a:schemeClr val="tx1"/>
              </a:solidFill>
              <a:latin typeface="Calibri"/>
              <a:ea typeface="Calibri"/>
              <a:cs typeface="Calibri"/>
            </a:rPr>
            <a:t>.</a:t>
          </a:r>
          <a:endParaRPr lang="en-US" sz="1700" kern="1200">
            <a:solidFill>
              <a:schemeClr val="tx1"/>
            </a:solidFill>
            <a:latin typeface="Calibri"/>
            <a:ea typeface="Calibri"/>
            <a:cs typeface="Calibri"/>
          </a:endParaRPr>
        </a:p>
      </dsp:txBody>
      <dsp:txXfrm>
        <a:off x="8303550" y="1912378"/>
        <a:ext cx="2562758" cy="1845186"/>
      </dsp:txXfrm>
    </dsp:sp>
    <dsp:sp modelId="{3330751F-3672-473B-A3B1-79BF181B798F}">
      <dsp:nvSpPr>
        <dsp:cNvPr id="0" name=""/>
        <dsp:cNvSpPr/>
      </dsp:nvSpPr>
      <dsp:spPr>
        <a:xfrm>
          <a:off x="8303550" y="682254"/>
          <a:ext cx="2562758" cy="1230124"/>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53144" tIns="165100" rIns="253144"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303550" y="682254"/>
        <a:ext cx="2562758" cy="123012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0323" cy="461974"/>
          </a:xfrm>
          <a:prstGeom prst="rect">
            <a:avLst/>
          </a:prstGeom>
          <a:noFill/>
          <a:ln>
            <a:noFill/>
          </a:ln>
        </p:spPr>
        <p:txBody>
          <a:bodyPr spcFirstLastPara="1" wrap="square" lIns="92294" tIns="46134" rIns="92294" bIns="4613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4969" y="0"/>
            <a:ext cx="3010323" cy="461974"/>
          </a:xfrm>
          <a:prstGeom prst="rect">
            <a:avLst/>
          </a:prstGeom>
          <a:noFill/>
          <a:ln>
            <a:noFill/>
          </a:ln>
        </p:spPr>
        <p:txBody>
          <a:bodyPr spcFirstLastPara="1" wrap="square" lIns="92294" tIns="46134" rIns="92294" bIns="4613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4690" y="4431109"/>
            <a:ext cx="5557520" cy="3625453"/>
          </a:xfrm>
          <a:prstGeom prst="rect">
            <a:avLst/>
          </a:prstGeom>
          <a:noFill/>
          <a:ln>
            <a:noFill/>
          </a:ln>
        </p:spPr>
        <p:txBody>
          <a:bodyPr spcFirstLastPara="1" wrap="square" lIns="92294" tIns="46134" rIns="92294" bIns="4613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45527"/>
            <a:ext cx="3010323" cy="461973"/>
          </a:xfrm>
          <a:prstGeom prst="rect">
            <a:avLst/>
          </a:prstGeom>
          <a:noFill/>
          <a:ln>
            <a:noFill/>
          </a:ln>
        </p:spPr>
        <p:txBody>
          <a:bodyPr spcFirstLastPara="1" wrap="square" lIns="92294" tIns="46134" rIns="92294" bIns="4613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4969" y="8745527"/>
            <a:ext cx="3010323" cy="461973"/>
          </a:xfrm>
          <a:prstGeom prst="rect">
            <a:avLst/>
          </a:prstGeom>
          <a:noFill/>
          <a:ln>
            <a:noFill/>
          </a:ln>
        </p:spPr>
        <p:txBody>
          <a:bodyPr spcFirstLastPara="1" wrap="square" lIns="92294" tIns="46134" rIns="92294" bIns="4613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notes"/>
          <p:cNvSpPr>
            <a:spLocks noGrp="1" noRot="1" noChangeAspect="1"/>
          </p:cNvSpPr>
          <p:nvPr>
            <p:ph type="sldImg" idx="2"/>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notes"/>
          <p:cNvSpPr txBox="1">
            <a:spLocks noGrp="1"/>
          </p:cNvSpPr>
          <p:nvPr>
            <p:ph type="body" idx="1"/>
          </p:nvPr>
        </p:nvSpPr>
        <p:spPr>
          <a:xfrm>
            <a:off x="694690" y="4431109"/>
            <a:ext cx="5557520" cy="3625453"/>
          </a:xfrm>
          <a:prstGeom prst="rect">
            <a:avLst/>
          </a:prstGeom>
          <a:noFill/>
          <a:ln>
            <a:noFill/>
          </a:ln>
        </p:spPr>
        <p:txBody>
          <a:bodyPr spcFirstLastPara="1" wrap="square" lIns="92294" tIns="46134" rIns="92294" bIns="46134" anchor="t" anchorCtr="0">
            <a:noAutofit/>
          </a:bodyPr>
          <a:lstStyle/>
          <a:p>
            <a:pPr marL="0" indent="0"/>
            <a:endParaRPr/>
          </a:p>
        </p:txBody>
      </p:sp>
      <p:sp>
        <p:nvSpPr>
          <p:cNvPr id="309" name="Google Shape;309;p1:notes"/>
          <p:cNvSpPr txBox="1">
            <a:spLocks noGrp="1"/>
          </p:cNvSpPr>
          <p:nvPr>
            <p:ph type="sldNum" idx="12"/>
          </p:nvPr>
        </p:nvSpPr>
        <p:spPr>
          <a:xfrm>
            <a:off x="3934969" y="8745527"/>
            <a:ext cx="3010323" cy="461973"/>
          </a:xfrm>
          <a:prstGeom prst="rect">
            <a:avLst/>
          </a:prstGeom>
          <a:noFill/>
          <a:ln>
            <a:noFill/>
          </a:ln>
        </p:spPr>
        <p:txBody>
          <a:bodyPr spcFirstLastPara="1" wrap="square" lIns="92294" tIns="46134" rIns="92294" bIns="46134"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a:extLst>
            <a:ext uri="{FF2B5EF4-FFF2-40B4-BE49-F238E27FC236}">
              <a16:creationId xmlns:a16="http://schemas.microsoft.com/office/drawing/2014/main" id="{5F3D1E3A-ECB6-9E19-BBA0-A25CC9C2167B}"/>
            </a:ext>
          </a:extLst>
        </p:cNvPr>
        <p:cNvGrpSpPr/>
        <p:nvPr/>
      </p:nvGrpSpPr>
      <p:grpSpPr>
        <a:xfrm>
          <a:off x="0" y="0"/>
          <a:ext cx="0" cy="0"/>
          <a:chOff x="0" y="0"/>
          <a:chExt cx="0" cy="0"/>
        </a:xfrm>
      </p:grpSpPr>
      <p:sp>
        <p:nvSpPr>
          <p:cNvPr id="529" name="Google Shape;529;p17:notes">
            <a:extLst>
              <a:ext uri="{FF2B5EF4-FFF2-40B4-BE49-F238E27FC236}">
                <a16:creationId xmlns:a16="http://schemas.microsoft.com/office/drawing/2014/main" id="{DF797909-D35E-A3FE-2176-A41692CD64DE}"/>
              </a:ext>
            </a:extLst>
          </p:cNvPr>
          <p:cNvSpPr txBox="1">
            <a:spLocks noGrp="1"/>
          </p:cNvSpPr>
          <p:nvPr>
            <p:ph type="body" idx="1"/>
          </p:nvPr>
        </p:nvSpPr>
        <p:spPr>
          <a:xfrm>
            <a:off x="694690" y="4431109"/>
            <a:ext cx="5557520" cy="3625453"/>
          </a:xfrm>
          <a:prstGeom prst="rect">
            <a:avLst/>
          </a:prstGeom>
        </p:spPr>
        <p:txBody>
          <a:bodyPr spcFirstLastPara="1" wrap="square" lIns="92294" tIns="46134" rIns="92294" bIns="46134" anchor="t" anchorCtr="0">
            <a:noAutofit/>
          </a:bodyPr>
          <a:lstStyle/>
          <a:p>
            <a:pPr marL="0" indent="0"/>
            <a:endParaRPr/>
          </a:p>
        </p:txBody>
      </p:sp>
      <p:sp>
        <p:nvSpPr>
          <p:cNvPr id="530" name="Google Shape;530;p17:notes">
            <a:extLst>
              <a:ext uri="{FF2B5EF4-FFF2-40B4-BE49-F238E27FC236}">
                <a16:creationId xmlns:a16="http://schemas.microsoft.com/office/drawing/2014/main" id="{4F069B1E-70E6-B5C4-881B-471FA29EE368}"/>
              </a:ext>
            </a:extLst>
          </p:cNvPr>
          <p:cNvSpPr>
            <a:spLocks noGrp="1" noRot="1" noChangeAspect="1"/>
          </p:cNvSpPr>
          <p:nvPr>
            <p:ph type="sldImg" idx="2"/>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89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a:extLst>
            <a:ext uri="{FF2B5EF4-FFF2-40B4-BE49-F238E27FC236}">
              <a16:creationId xmlns:a16="http://schemas.microsoft.com/office/drawing/2014/main" id="{C9183AFE-C18C-7FF8-6C29-A7B4386C2BAF}"/>
            </a:ext>
          </a:extLst>
        </p:cNvPr>
        <p:cNvGrpSpPr/>
        <p:nvPr/>
      </p:nvGrpSpPr>
      <p:grpSpPr>
        <a:xfrm>
          <a:off x="0" y="0"/>
          <a:ext cx="0" cy="0"/>
          <a:chOff x="0" y="0"/>
          <a:chExt cx="0" cy="0"/>
        </a:xfrm>
      </p:grpSpPr>
      <p:sp>
        <p:nvSpPr>
          <p:cNvPr id="529" name="Google Shape;529;p17:notes">
            <a:extLst>
              <a:ext uri="{FF2B5EF4-FFF2-40B4-BE49-F238E27FC236}">
                <a16:creationId xmlns:a16="http://schemas.microsoft.com/office/drawing/2014/main" id="{139C28FA-6857-FF72-4DC9-7C3B9C8B7686}"/>
              </a:ext>
            </a:extLst>
          </p:cNvPr>
          <p:cNvSpPr txBox="1">
            <a:spLocks noGrp="1"/>
          </p:cNvSpPr>
          <p:nvPr>
            <p:ph type="body" idx="1"/>
          </p:nvPr>
        </p:nvSpPr>
        <p:spPr>
          <a:xfrm>
            <a:off x="694690" y="4431109"/>
            <a:ext cx="5557520" cy="3625453"/>
          </a:xfrm>
          <a:prstGeom prst="rect">
            <a:avLst/>
          </a:prstGeom>
        </p:spPr>
        <p:txBody>
          <a:bodyPr spcFirstLastPara="1" wrap="square" lIns="92294" tIns="46134" rIns="92294" bIns="46134" anchor="t" anchorCtr="0">
            <a:noAutofit/>
          </a:bodyPr>
          <a:lstStyle/>
          <a:p>
            <a:pPr marL="0" indent="0"/>
            <a:endParaRPr/>
          </a:p>
        </p:txBody>
      </p:sp>
      <p:sp>
        <p:nvSpPr>
          <p:cNvPr id="530" name="Google Shape;530;p17:notes">
            <a:extLst>
              <a:ext uri="{FF2B5EF4-FFF2-40B4-BE49-F238E27FC236}">
                <a16:creationId xmlns:a16="http://schemas.microsoft.com/office/drawing/2014/main" id="{8E37D0A9-D4E0-F22C-456D-36602557F5AE}"/>
              </a:ext>
            </a:extLst>
          </p:cNvPr>
          <p:cNvSpPr>
            <a:spLocks noGrp="1" noRot="1" noChangeAspect="1"/>
          </p:cNvSpPr>
          <p:nvPr>
            <p:ph type="sldImg" idx="2"/>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51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a:extLst>
            <a:ext uri="{FF2B5EF4-FFF2-40B4-BE49-F238E27FC236}">
              <a16:creationId xmlns:a16="http://schemas.microsoft.com/office/drawing/2014/main" id="{F4913E96-D0EF-2EEB-7350-90F2DC8E9F7E}"/>
            </a:ext>
          </a:extLst>
        </p:cNvPr>
        <p:cNvGrpSpPr/>
        <p:nvPr/>
      </p:nvGrpSpPr>
      <p:grpSpPr>
        <a:xfrm>
          <a:off x="0" y="0"/>
          <a:ext cx="0" cy="0"/>
          <a:chOff x="0" y="0"/>
          <a:chExt cx="0" cy="0"/>
        </a:xfrm>
      </p:grpSpPr>
      <p:sp>
        <p:nvSpPr>
          <p:cNvPr id="529" name="Google Shape;529;p17:notes">
            <a:extLst>
              <a:ext uri="{FF2B5EF4-FFF2-40B4-BE49-F238E27FC236}">
                <a16:creationId xmlns:a16="http://schemas.microsoft.com/office/drawing/2014/main" id="{3D13729B-5780-D473-4776-F5DCE6133BEF}"/>
              </a:ext>
            </a:extLst>
          </p:cNvPr>
          <p:cNvSpPr txBox="1">
            <a:spLocks noGrp="1"/>
          </p:cNvSpPr>
          <p:nvPr>
            <p:ph type="body" idx="1"/>
          </p:nvPr>
        </p:nvSpPr>
        <p:spPr>
          <a:xfrm>
            <a:off x="694690" y="4431109"/>
            <a:ext cx="5557520" cy="3625453"/>
          </a:xfrm>
          <a:prstGeom prst="rect">
            <a:avLst/>
          </a:prstGeom>
        </p:spPr>
        <p:txBody>
          <a:bodyPr spcFirstLastPara="1" wrap="square" lIns="92294" tIns="46134" rIns="92294" bIns="46134" anchor="t" anchorCtr="0">
            <a:noAutofit/>
          </a:bodyPr>
          <a:lstStyle/>
          <a:p>
            <a:pPr marL="0" indent="0"/>
            <a:endParaRPr/>
          </a:p>
        </p:txBody>
      </p:sp>
      <p:sp>
        <p:nvSpPr>
          <p:cNvPr id="530" name="Google Shape;530;p17:notes">
            <a:extLst>
              <a:ext uri="{FF2B5EF4-FFF2-40B4-BE49-F238E27FC236}">
                <a16:creationId xmlns:a16="http://schemas.microsoft.com/office/drawing/2014/main" id="{0B24A3D8-F53A-6921-F214-3627728B772A}"/>
              </a:ext>
            </a:extLst>
          </p:cNvPr>
          <p:cNvSpPr>
            <a:spLocks noGrp="1" noRot="1" noChangeAspect="1"/>
          </p:cNvSpPr>
          <p:nvPr>
            <p:ph type="sldImg" idx="2"/>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194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a:extLst>
            <a:ext uri="{FF2B5EF4-FFF2-40B4-BE49-F238E27FC236}">
              <a16:creationId xmlns:a16="http://schemas.microsoft.com/office/drawing/2014/main" id="{117C221A-29A9-B580-59AA-F40F6FA0C380}"/>
            </a:ext>
          </a:extLst>
        </p:cNvPr>
        <p:cNvGrpSpPr/>
        <p:nvPr/>
      </p:nvGrpSpPr>
      <p:grpSpPr>
        <a:xfrm>
          <a:off x="0" y="0"/>
          <a:ext cx="0" cy="0"/>
          <a:chOff x="0" y="0"/>
          <a:chExt cx="0" cy="0"/>
        </a:xfrm>
      </p:grpSpPr>
      <p:sp>
        <p:nvSpPr>
          <p:cNvPr id="529" name="Google Shape;529;p17:notes">
            <a:extLst>
              <a:ext uri="{FF2B5EF4-FFF2-40B4-BE49-F238E27FC236}">
                <a16:creationId xmlns:a16="http://schemas.microsoft.com/office/drawing/2014/main" id="{9C068DC8-CCB1-8B48-730E-FA202BBE1B3B}"/>
              </a:ext>
            </a:extLst>
          </p:cNvPr>
          <p:cNvSpPr txBox="1">
            <a:spLocks noGrp="1"/>
          </p:cNvSpPr>
          <p:nvPr>
            <p:ph type="body" idx="1"/>
          </p:nvPr>
        </p:nvSpPr>
        <p:spPr>
          <a:xfrm>
            <a:off x="694690" y="4431109"/>
            <a:ext cx="5557520" cy="3625453"/>
          </a:xfrm>
          <a:prstGeom prst="rect">
            <a:avLst/>
          </a:prstGeom>
        </p:spPr>
        <p:txBody>
          <a:bodyPr spcFirstLastPara="1" wrap="square" lIns="92294" tIns="46134" rIns="92294" bIns="46134" anchor="t" anchorCtr="0">
            <a:noAutofit/>
          </a:bodyPr>
          <a:lstStyle/>
          <a:p>
            <a:pPr marL="0" indent="0"/>
            <a:endParaRPr/>
          </a:p>
        </p:txBody>
      </p:sp>
      <p:sp>
        <p:nvSpPr>
          <p:cNvPr id="530" name="Google Shape;530;p17:notes">
            <a:extLst>
              <a:ext uri="{FF2B5EF4-FFF2-40B4-BE49-F238E27FC236}">
                <a16:creationId xmlns:a16="http://schemas.microsoft.com/office/drawing/2014/main" id="{552340B1-C11D-F323-47BD-AF7B00D9892B}"/>
              </a:ext>
            </a:extLst>
          </p:cNvPr>
          <p:cNvSpPr>
            <a:spLocks noGrp="1" noRot="1" noChangeAspect="1"/>
          </p:cNvSpPr>
          <p:nvPr>
            <p:ph type="sldImg" idx="2"/>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13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a:extLst>
            <a:ext uri="{FF2B5EF4-FFF2-40B4-BE49-F238E27FC236}">
              <a16:creationId xmlns:a16="http://schemas.microsoft.com/office/drawing/2014/main" id="{5171AD4C-47ED-CDEB-3078-189048EF2FA2}"/>
            </a:ext>
          </a:extLst>
        </p:cNvPr>
        <p:cNvGrpSpPr/>
        <p:nvPr/>
      </p:nvGrpSpPr>
      <p:grpSpPr>
        <a:xfrm>
          <a:off x="0" y="0"/>
          <a:ext cx="0" cy="0"/>
          <a:chOff x="0" y="0"/>
          <a:chExt cx="0" cy="0"/>
        </a:xfrm>
      </p:grpSpPr>
      <p:sp>
        <p:nvSpPr>
          <p:cNvPr id="529" name="Google Shape;529;p17:notes">
            <a:extLst>
              <a:ext uri="{FF2B5EF4-FFF2-40B4-BE49-F238E27FC236}">
                <a16:creationId xmlns:a16="http://schemas.microsoft.com/office/drawing/2014/main" id="{3603978A-1D9F-A050-9E89-C62D72F4E146}"/>
              </a:ext>
            </a:extLst>
          </p:cNvPr>
          <p:cNvSpPr txBox="1">
            <a:spLocks noGrp="1"/>
          </p:cNvSpPr>
          <p:nvPr>
            <p:ph type="body" idx="1"/>
          </p:nvPr>
        </p:nvSpPr>
        <p:spPr>
          <a:xfrm>
            <a:off x="694690" y="4431109"/>
            <a:ext cx="5557520" cy="3625453"/>
          </a:xfrm>
          <a:prstGeom prst="rect">
            <a:avLst/>
          </a:prstGeom>
        </p:spPr>
        <p:txBody>
          <a:bodyPr spcFirstLastPara="1" wrap="square" lIns="92294" tIns="46134" rIns="92294" bIns="46134" anchor="t" anchorCtr="0">
            <a:noAutofit/>
          </a:bodyPr>
          <a:lstStyle/>
          <a:p>
            <a:pPr marL="0" indent="0"/>
            <a:endParaRPr/>
          </a:p>
        </p:txBody>
      </p:sp>
      <p:sp>
        <p:nvSpPr>
          <p:cNvPr id="530" name="Google Shape;530;p17:notes">
            <a:extLst>
              <a:ext uri="{FF2B5EF4-FFF2-40B4-BE49-F238E27FC236}">
                <a16:creationId xmlns:a16="http://schemas.microsoft.com/office/drawing/2014/main" id="{F1FB4742-F80A-9AC6-52F4-D405D11E1FE7}"/>
              </a:ext>
            </a:extLst>
          </p:cNvPr>
          <p:cNvSpPr>
            <a:spLocks noGrp="1" noRot="1" noChangeAspect="1"/>
          </p:cNvSpPr>
          <p:nvPr>
            <p:ph type="sldImg" idx="2"/>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96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a:extLst>
            <a:ext uri="{FF2B5EF4-FFF2-40B4-BE49-F238E27FC236}">
              <a16:creationId xmlns:a16="http://schemas.microsoft.com/office/drawing/2014/main" id="{A97D67F5-053C-4639-E48A-404BED587FEE}"/>
            </a:ext>
          </a:extLst>
        </p:cNvPr>
        <p:cNvGrpSpPr/>
        <p:nvPr/>
      </p:nvGrpSpPr>
      <p:grpSpPr>
        <a:xfrm>
          <a:off x="0" y="0"/>
          <a:ext cx="0" cy="0"/>
          <a:chOff x="0" y="0"/>
          <a:chExt cx="0" cy="0"/>
        </a:xfrm>
      </p:grpSpPr>
      <p:sp>
        <p:nvSpPr>
          <p:cNvPr id="529" name="Google Shape;529;p17:notes">
            <a:extLst>
              <a:ext uri="{FF2B5EF4-FFF2-40B4-BE49-F238E27FC236}">
                <a16:creationId xmlns:a16="http://schemas.microsoft.com/office/drawing/2014/main" id="{CEBF274A-C843-6447-1C1C-05648EDED4E7}"/>
              </a:ext>
            </a:extLst>
          </p:cNvPr>
          <p:cNvSpPr txBox="1">
            <a:spLocks noGrp="1"/>
          </p:cNvSpPr>
          <p:nvPr>
            <p:ph type="body" idx="1"/>
          </p:nvPr>
        </p:nvSpPr>
        <p:spPr>
          <a:xfrm>
            <a:off x="694690" y="4431109"/>
            <a:ext cx="5557520" cy="3625453"/>
          </a:xfrm>
          <a:prstGeom prst="rect">
            <a:avLst/>
          </a:prstGeom>
        </p:spPr>
        <p:txBody>
          <a:bodyPr spcFirstLastPara="1" wrap="square" lIns="92294" tIns="46134" rIns="92294" bIns="46134" anchor="t" anchorCtr="0">
            <a:noAutofit/>
          </a:bodyPr>
          <a:lstStyle/>
          <a:p>
            <a:pPr marL="0" indent="0"/>
            <a:endParaRPr/>
          </a:p>
        </p:txBody>
      </p:sp>
      <p:sp>
        <p:nvSpPr>
          <p:cNvPr id="530" name="Google Shape;530;p17:notes">
            <a:extLst>
              <a:ext uri="{FF2B5EF4-FFF2-40B4-BE49-F238E27FC236}">
                <a16:creationId xmlns:a16="http://schemas.microsoft.com/office/drawing/2014/main" id="{83D3D92C-D531-F840-979D-3B8B91030068}"/>
              </a:ext>
            </a:extLst>
          </p:cNvPr>
          <p:cNvSpPr>
            <a:spLocks noGrp="1" noRot="1" noChangeAspect="1"/>
          </p:cNvSpPr>
          <p:nvPr>
            <p:ph type="sldImg" idx="2"/>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497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a:extLst>
            <a:ext uri="{FF2B5EF4-FFF2-40B4-BE49-F238E27FC236}">
              <a16:creationId xmlns:a16="http://schemas.microsoft.com/office/drawing/2014/main" id="{5064836D-A544-85DB-33E9-6222BF7F711B}"/>
            </a:ext>
          </a:extLst>
        </p:cNvPr>
        <p:cNvGrpSpPr/>
        <p:nvPr/>
      </p:nvGrpSpPr>
      <p:grpSpPr>
        <a:xfrm>
          <a:off x="0" y="0"/>
          <a:ext cx="0" cy="0"/>
          <a:chOff x="0" y="0"/>
          <a:chExt cx="0" cy="0"/>
        </a:xfrm>
      </p:grpSpPr>
      <p:sp>
        <p:nvSpPr>
          <p:cNvPr id="529" name="Google Shape;529;p17:notes">
            <a:extLst>
              <a:ext uri="{FF2B5EF4-FFF2-40B4-BE49-F238E27FC236}">
                <a16:creationId xmlns:a16="http://schemas.microsoft.com/office/drawing/2014/main" id="{A20BFFE6-2ED0-DA4D-2A50-2560B0884E9C}"/>
              </a:ext>
            </a:extLst>
          </p:cNvPr>
          <p:cNvSpPr txBox="1">
            <a:spLocks noGrp="1"/>
          </p:cNvSpPr>
          <p:nvPr>
            <p:ph type="body" idx="1"/>
          </p:nvPr>
        </p:nvSpPr>
        <p:spPr>
          <a:xfrm>
            <a:off x="694690" y="4431109"/>
            <a:ext cx="5557520" cy="3625453"/>
          </a:xfrm>
          <a:prstGeom prst="rect">
            <a:avLst/>
          </a:prstGeom>
        </p:spPr>
        <p:txBody>
          <a:bodyPr spcFirstLastPara="1" wrap="square" lIns="92294" tIns="46134" rIns="92294" bIns="46134" anchor="t" anchorCtr="0">
            <a:noAutofit/>
          </a:bodyPr>
          <a:lstStyle/>
          <a:p>
            <a:pPr marL="0" indent="0"/>
            <a:endParaRPr/>
          </a:p>
        </p:txBody>
      </p:sp>
      <p:sp>
        <p:nvSpPr>
          <p:cNvPr id="530" name="Google Shape;530;p17:notes">
            <a:extLst>
              <a:ext uri="{FF2B5EF4-FFF2-40B4-BE49-F238E27FC236}">
                <a16:creationId xmlns:a16="http://schemas.microsoft.com/office/drawing/2014/main" id="{C01C8C0F-69A0-3898-252B-94EB8C354384}"/>
              </a:ext>
            </a:extLst>
          </p:cNvPr>
          <p:cNvSpPr>
            <a:spLocks noGrp="1" noRot="1" noChangeAspect="1"/>
          </p:cNvSpPr>
          <p:nvPr>
            <p:ph type="sldImg" idx="2"/>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899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a:extLst>
            <a:ext uri="{FF2B5EF4-FFF2-40B4-BE49-F238E27FC236}">
              <a16:creationId xmlns:a16="http://schemas.microsoft.com/office/drawing/2014/main" id="{01DD2197-C8DF-F6E8-ACCB-434FB0B794A6}"/>
            </a:ext>
          </a:extLst>
        </p:cNvPr>
        <p:cNvGrpSpPr/>
        <p:nvPr/>
      </p:nvGrpSpPr>
      <p:grpSpPr>
        <a:xfrm>
          <a:off x="0" y="0"/>
          <a:ext cx="0" cy="0"/>
          <a:chOff x="0" y="0"/>
          <a:chExt cx="0" cy="0"/>
        </a:xfrm>
      </p:grpSpPr>
      <p:sp>
        <p:nvSpPr>
          <p:cNvPr id="529" name="Google Shape;529;p17:notes">
            <a:extLst>
              <a:ext uri="{FF2B5EF4-FFF2-40B4-BE49-F238E27FC236}">
                <a16:creationId xmlns:a16="http://schemas.microsoft.com/office/drawing/2014/main" id="{F3A94D4C-F8A4-CA49-F719-1663858C2993}"/>
              </a:ext>
            </a:extLst>
          </p:cNvPr>
          <p:cNvSpPr txBox="1">
            <a:spLocks noGrp="1"/>
          </p:cNvSpPr>
          <p:nvPr>
            <p:ph type="body" idx="1"/>
          </p:nvPr>
        </p:nvSpPr>
        <p:spPr>
          <a:xfrm>
            <a:off x="694690" y="4431109"/>
            <a:ext cx="5557520" cy="3625453"/>
          </a:xfrm>
          <a:prstGeom prst="rect">
            <a:avLst/>
          </a:prstGeom>
        </p:spPr>
        <p:txBody>
          <a:bodyPr spcFirstLastPara="1" wrap="square" lIns="92294" tIns="46134" rIns="92294" bIns="46134" anchor="t" anchorCtr="0">
            <a:noAutofit/>
          </a:bodyPr>
          <a:lstStyle/>
          <a:p>
            <a:pPr marL="0" indent="0"/>
            <a:endParaRPr/>
          </a:p>
        </p:txBody>
      </p:sp>
      <p:sp>
        <p:nvSpPr>
          <p:cNvPr id="530" name="Google Shape;530;p17:notes">
            <a:extLst>
              <a:ext uri="{FF2B5EF4-FFF2-40B4-BE49-F238E27FC236}">
                <a16:creationId xmlns:a16="http://schemas.microsoft.com/office/drawing/2014/main" id="{6E362803-2922-EA33-527B-8224F3E25C25}"/>
              </a:ext>
            </a:extLst>
          </p:cNvPr>
          <p:cNvSpPr>
            <a:spLocks noGrp="1" noRot="1" noChangeAspect="1"/>
          </p:cNvSpPr>
          <p:nvPr>
            <p:ph type="sldImg" idx="2"/>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89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a:extLst>
            <a:ext uri="{FF2B5EF4-FFF2-40B4-BE49-F238E27FC236}">
              <a16:creationId xmlns:a16="http://schemas.microsoft.com/office/drawing/2014/main" id="{619517E3-8F33-079A-7603-8AEA1287B662}"/>
            </a:ext>
          </a:extLst>
        </p:cNvPr>
        <p:cNvGrpSpPr/>
        <p:nvPr/>
      </p:nvGrpSpPr>
      <p:grpSpPr>
        <a:xfrm>
          <a:off x="0" y="0"/>
          <a:ext cx="0" cy="0"/>
          <a:chOff x="0" y="0"/>
          <a:chExt cx="0" cy="0"/>
        </a:xfrm>
      </p:grpSpPr>
      <p:sp>
        <p:nvSpPr>
          <p:cNvPr id="529" name="Google Shape;529;p17:notes">
            <a:extLst>
              <a:ext uri="{FF2B5EF4-FFF2-40B4-BE49-F238E27FC236}">
                <a16:creationId xmlns:a16="http://schemas.microsoft.com/office/drawing/2014/main" id="{EA589573-5D71-736F-D1BA-26EF7C06A578}"/>
              </a:ext>
            </a:extLst>
          </p:cNvPr>
          <p:cNvSpPr txBox="1">
            <a:spLocks noGrp="1"/>
          </p:cNvSpPr>
          <p:nvPr>
            <p:ph type="body" idx="1"/>
          </p:nvPr>
        </p:nvSpPr>
        <p:spPr>
          <a:xfrm>
            <a:off x="694690" y="4431109"/>
            <a:ext cx="5557520" cy="3625453"/>
          </a:xfrm>
          <a:prstGeom prst="rect">
            <a:avLst/>
          </a:prstGeom>
        </p:spPr>
        <p:txBody>
          <a:bodyPr spcFirstLastPara="1" wrap="square" lIns="92294" tIns="46134" rIns="92294" bIns="46134" anchor="t" anchorCtr="0">
            <a:noAutofit/>
          </a:bodyPr>
          <a:lstStyle/>
          <a:p>
            <a:pPr marL="0" indent="0"/>
            <a:endParaRPr/>
          </a:p>
        </p:txBody>
      </p:sp>
      <p:sp>
        <p:nvSpPr>
          <p:cNvPr id="530" name="Google Shape;530;p17:notes">
            <a:extLst>
              <a:ext uri="{FF2B5EF4-FFF2-40B4-BE49-F238E27FC236}">
                <a16:creationId xmlns:a16="http://schemas.microsoft.com/office/drawing/2014/main" id="{B98FDA2C-CD20-6E15-F92D-F2A32A4EC186}"/>
              </a:ext>
            </a:extLst>
          </p:cNvPr>
          <p:cNvSpPr>
            <a:spLocks noGrp="1" noRot="1" noChangeAspect="1"/>
          </p:cNvSpPr>
          <p:nvPr>
            <p:ph type="sldImg" idx="2"/>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581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a:extLst>
            <a:ext uri="{FF2B5EF4-FFF2-40B4-BE49-F238E27FC236}">
              <a16:creationId xmlns:a16="http://schemas.microsoft.com/office/drawing/2014/main" id="{9C6A7F76-C44F-0940-6BC5-8BCA45451CE9}"/>
            </a:ext>
          </a:extLst>
        </p:cNvPr>
        <p:cNvGrpSpPr/>
        <p:nvPr/>
      </p:nvGrpSpPr>
      <p:grpSpPr>
        <a:xfrm>
          <a:off x="0" y="0"/>
          <a:ext cx="0" cy="0"/>
          <a:chOff x="0" y="0"/>
          <a:chExt cx="0" cy="0"/>
        </a:xfrm>
      </p:grpSpPr>
      <p:sp>
        <p:nvSpPr>
          <p:cNvPr id="529" name="Google Shape;529;p17:notes">
            <a:extLst>
              <a:ext uri="{FF2B5EF4-FFF2-40B4-BE49-F238E27FC236}">
                <a16:creationId xmlns:a16="http://schemas.microsoft.com/office/drawing/2014/main" id="{1BDFB885-2930-D0B6-136A-D2EEFFB5D6C1}"/>
              </a:ext>
            </a:extLst>
          </p:cNvPr>
          <p:cNvSpPr txBox="1">
            <a:spLocks noGrp="1"/>
          </p:cNvSpPr>
          <p:nvPr>
            <p:ph type="body" idx="1"/>
          </p:nvPr>
        </p:nvSpPr>
        <p:spPr>
          <a:xfrm>
            <a:off x="694690" y="4431109"/>
            <a:ext cx="5557520" cy="3625453"/>
          </a:xfrm>
          <a:prstGeom prst="rect">
            <a:avLst/>
          </a:prstGeom>
        </p:spPr>
        <p:txBody>
          <a:bodyPr spcFirstLastPara="1" wrap="square" lIns="92294" tIns="46134" rIns="92294" bIns="46134" anchor="t" anchorCtr="0">
            <a:noAutofit/>
          </a:bodyPr>
          <a:lstStyle/>
          <a:p>
            <a:pPr marL="0" indent="0"/>
            <a:endParaRPr/>
          </a:p>
        </p:txBody>
      </p:sp>
      <p:sp>
        <p:nvSpPr>
          <p:cNvPr id="530" name="Google Shape;530;p17:notes">
            <a:extLst>
              <a:ext uri="{FF2B5EF4-FFF2-40B4-BE49-F238E27FC236}">
                <a16:creationId xmlns:a16="http://schemas.microsoft.com/office/drawing/2014/main" id="{C6837552-E534-8EED-DF13-71DE5E309C7C}"/>
              </a:ext>
            </a:extLst>
          </p:cNvPr>
          <p:cNvSpPr>
            <a:spLocks noGrp="1" noRot="1" noChangeAspect="1"/>
          </p:cNvSpPr>
          <p:nvPr>
            <p:ph type="sldImg" idx="2"/>
          </p:nvPr>
        </p:nvSpPr>
        <p:spPr>
          <a:xfrm>
            <a:off x="711200" y="1150938"/>
            <a:ext cx="5524500" cy="31083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0558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p:cSld name="Cover Slide">
    <p:spTree>
      <p:nvGrpSpPr>
        <p:cNvPr id="1" name="Shape 19"/>
        <p:cNvGrpSpPr/>
        <p:nvPr/>
      </p:nvGrpSpPr>
      <p:grpSpPr>
        <a:xfrm>
          <a:off x="0" y="0"/>
          <a:ext cx="0" cy="0"/>
          <a:chOff x="0" y="0"/>
          <a:chExt cx="0" cy="0"/>
        </a:xfrm>
      </p:grpSpPr>
      <p:sp>
        <p:nvSpPr>
          <p:cNvPr id="20" name="Google Shape;20;p2"/>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Arial"/>
              <a:ea typeface="Arial"/>
              <a:cs typeface="Arial"/>
              <a:sym typeface="Arial"/>
            </a:endParaRPr>
          </a:p>
        </p:txBody>
      </p:sp>
      <p:sp>
        <p:nvSpPr>
          <p:cNvPr id="21" name="Google Shape;21;p2"/>
          <p:cNvSpPr txBox="1"/>
          <p:nvPr/>
        </p:nvSpPr>
        <p:spPr>
          <a:xfrm>
            <a:off x="10284780" y="6188640"/>
            <a:ext cx="1267803"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Arial"/>
                <a:ea typeface="Arial"/>
                <a:cs typeface="Arial"/>
                <a:sym typeface="Arial"/>
              </a:rPr>
              <a:t>/nycschools</a:t>
            </a:r>
            <a:endParaRPr sz="1400" b="1" i="0" u="none" strike="noStrike" cap="none">
              <a:solidFill>
                <a:schemeClr val="lt1"/>
              </a:solidFill>
              <a:latin typeface="Arial"/>
              <a:ea typeface="Arial"/>
              <a:cs typeface="Arial"/>
              <a:sym typeface="Arial"/>
            </a:endParaRPr>
          </a:p>
        </p:txBody>
      </p:sp>
      <p:sp>
        <p:nvSpPr>
          <p:cNvPr id="22" name="Google Shape;22;p2"/>
          <p:cNvSpPr txBox="1"/>
          <p:nvPr/>
        </p:nvSpPr>
        <p:spPr>
          <a:xfrm>
            <a:off x="7365253"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Arial"/>
                <a:ea typeface="Arial"/>
                <a:cs typeface="Arial"/>
                <a:sym typeface="Arial"/>
              </a:rPr>
              <a:t>schools.nyc.gov</a:t>
            </a:r>
            <a:endParaRPr sz="1400" b="1" i="0" u="none" strike="noStrike" cap="none">
              <a:solidFill>
                <a:schemeClr val="lt1"/>
              </a:solidFill>
              <a:latin typeface="Arial"/>
              <a:ea typeface="Arial"/>
              <a:cs typeface="Arial"/>
              <a:sym typeface="Arial"/>
            </a:endParaRPr>
          </a:p>
        </p:txBody>
      </p:sp>
      <p:cxnSp>
        <p:nvCxnSpPr>
          <p:cNvPr id="23" name="Google Shape;23;p2"/>
          <p:cNvCxnSpPr/>
          <p:nvPr/>
        </p:nvCxnSpPr>
        <p:spPr>
          <a:xfrm>
            <a:off x="9054256" y="6208518"/>
            <a:ext cx="0" cy="321491"/>
          </a:xfrm>
          <a:prstGeom prst="straightConnector1">
            <a:avLst/>
          </a:prstGeom>
          <a:noFill/>
          <a:ln w="9525" cap="flat" cmpd="sng">
            <a:solidFill>
              <a:schemeClr val="accent1"/>
            </a:solidFill>
            <a:prstDash val="solid"/>
            <a:miter lim="800000"/>
            <a:headEnd type="none" w="sm" len="sm"/>
            <a:tailEnd type="none" w="sm" len="sm"/>
          </a:ln>
        </p:spPr>
      </p:cxnSp>
      <p:pic>
        <p:nvPicPr>
          <p:cNvPr id="24" name="Google Shape;24;p2" descr="Social media icons for Facebook, Instagram, Twitter, and YouTube"/>
          <p:cNvPicPr preferRelativeResize="0"/>
          <p:nvPr/>
        </p:nvPicPr>
        <p:blipFill rotWithShape="1">
          <a:blip r:embed="rId2">
            <a:alphaModFix/>
          </a:blip>
          <a:srcRect/>
          <a:stretch/>
        </p:blipFill>
        <p:spPr>
          <a:xfrm>
            <a:off x="9219912" y="6244947"/>
            <a:ext cx="1118840" cy="248631"/>
          </a:xfrm>
          <a:prstGeom prst="rect">
            <a:avLst/>
          </a:prstGeom>
          <a:noFill/>
          <a:ln>
            <a:noFill/>
          </a:ln>
        </p:spPr>
      </p:pic>
      <p:cxnSp>
        <p:nvCxnSpPr>
          <p:cNvPr id="25" name="Google Shape;25;p2"/>
          <p:cNvCxnSpPr/>
          <p:nvPr/>
        </p:nvCxnSpPr>
        <p:spPr>
          <a:xfrm>
            <a:off x="714968" y="4425929"/>
            <a:ext cx="5884614" cy="0"/>
          </a:xfrm>
          <a:prstGeom prst="straightConnector1">
            <a:avLst/>
          </a:prstGeom>
          <a:noFill/>
          <a:ln w="12700" cap="flat" cmpd="sng">
            <a:solidFill>
              <a:srgbClr val="789CD1"/>
            </a:solidFill>
            <a:prstDash val="solid"/>
            <a:miter lim="800000"/>
            <a:headEnd type="none" w="sm" len="sm"/>
            <a:tailEnd type="none" w="sm" len="sm"/>
          </a:ln>
        </p:spPr>
      </p:cxnSp>
      <p:sp>
        <p:nvSpPr>
          <p:cNvPr id="26" name="Google Shape;26;p2"/>
          <p:cNvSpPr txBox="1">
            <a:spLocks noGrp="1"/>
          </p:cNvSpPr>
          <p:nvPr>
            <p:ph type="title"/>
          </p:nvPr>
        </p:nvSpPr>
        <p:spPr>
          <a:xfrm>
            <a:off x="714967" y="1830833"/>
            <a:ext cx="5884615" cy="250924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B8D1ED"/>
              </a:buClr>
              <a:buSzPts val="7200"/>
              <a:buFont typeface="Arial"/>
              <a:buNone/>
              <a:defRPr sz="7200">
                <a:solidFill>
                  <a:srgbClr val="B8D1E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
          <p:cNvSpPr txBox="1">
            <a:spLocks noGrp="1"/>
          </p:cNvSpPr>
          <p:nvPr>
            <p:ph type="body" idx="1"/>
          </p:nvPr>
        </p:nvSpPr>
        <p:spPr>
          <a:xfrm>
            <a:off x="813616" y="4567254"/>
            <a:ext cx="4561765" cy="4022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800"/>
              <a:buNone/>
              <a:defRPr sz="2800" b="1">
                <a:solidFill>
                  <a:schemeClr val="lt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
          <p:cNvSpPr>
            <a:spLocks noGrp="1"/>
          </p:cNvSpPr>
          <p:nvPr>
            <p:ph type="pic" idx="2"/>
          </p:nvPr>
        </p:nvSpPr>
        <p:spPr>
          <a:xfrm>
            <a:off x="6985588" y="690574"/>
            <a:ext cx="5206412" cy="4965104"/>
          </a:xfrm>
          <a:prstGeom prst="rect">
            <a:avLst/>
          </a:prstGeom>
          <a:noFill/>
          <a:ln>
            <a:noFill/>
          </a:ln>
        </p:spPr>
        <p:txBody>
          <a:bodyPr/>
          <a:lstStyle/>
          <a:p>
            <a:endParaRPr lang="en-US"/>
          </a:p>
        </p:txBody>
      </p:sp>
      <p:pic>
        <p:nvPicPr>
          <p:cNvPr id="29" name="Google Shape;29;p2" descr="N Y C Public Schools Logo"/>
          <p:cNvPicPr preferRelativeResize="0"/>
          <p:nvPr/>
        </p:nvPicPr>
        <p:blipFill rotWithShape="1">
          <a:blip r:embed="rId3">
            <a:alphaModFix/>
          </a:blip>
          <a:srcRect/>
          <a:stretch/>
        </p:blipFill>
        <p:spPr>
          <a:xfrm>
            <a:off x="639417" y="6028330"/>
            <a:ext cx="1996655" cy="5254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ver Slide Alternative">
  <p:cSld name="Cover Slide Alternative">
    <p:spTree>
      <p:nvGrpSpPr>
        <p:cNvPr id="1" name="Shape 140"/>
        <p:cNvGrpSpPr/>
        <p:nvPr/>
      </p:nvGrpSpPr>
      <p:grpSpPr>
        <a:xfrm>
          <a:off x="0" y="0"/>
          <a:ext cx="0" cy="0"/>
          <a:chOff x="0" y="0"/>
          <a:chExt cx="0" cy="0"/>
        </a:xfrm>
      </p:grpSpPr>
      <p:cxnSp>
        <p:nvCxnSpPr>
          <p:cNvPr id="141" name="Google Shape;141;p14"/>
          <p:cNvCxnSpPr/>
          <p:nvPr/>
        </p:nvCxnSpPr>
        <p:spPr>
          <a:xfrm>
            <a:off x="714968" y="4425929"/>
            <a:ext cx="6131188" cy="0"/>
          </a:xfrm>
          <a:prstGeom prst="straightConnector1">
            <a:avLst/>
          </a:prstGeom>
          <a:noFill/>
          <a:ln w="12700" cap="flat" cmpd="sng">
            <a:solidFill>
              <a:srgbClr val="212D65"/>
            </a:solidFill>
            <a:prstDash val="solid"/>
            <a:miter lim="800000"/>
            <a:headEnd type="none" w="sm" len="sm"/>
            <a:tailEnd type="none" w="sm" len="sm"/>
          </a:ln>
        </p:spPr>
      </p:cxnSp>
      <p:sp>
        <p:nvSpPr>
          <p:cNvPr id="142" name="Google Shape;142;p14"/>
          <p:cNvSpPr txBox="1">
            <a:spLocks noGrp="1"/>
          </p:cNvSpPr>
          <p:nvPr>
            <p:ph type="title"/>
          </p:nvPr>
        </p:nvSpPr>
        <p:spPr>
          <a:xfrm>
            <a:off x="714968" y="1830833"/>
            <a:ext cx="5716276" cy="250924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12D65"/>
              </a:buClr>
              <a:buSzPts val="7200"/>
              <a:buFont typeface="Arial"/>
              <a:buNone/>
              <a:defRPr sz="7200">
                <a:solidFill>
                  <a:srgbClr val="212D6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4"/>
          <p:cNvSpPr txBox="1">
            <a:spLocks noGrp="1"/>
          </p:cNvSpPr>
          <p:nvPr>
            <p:ph type="body" idx="1"/>
          </p:nvPr>
        </p:nvSpPr>
        <p:spPr>
          <a:xfrm>
            <a:off x="813616" y="4567254"/>
            <a:ext cx="5617628" cy="4022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12D65"/>
              </a:buClr>
              <a:buSzPts val="2800"/>
              <a:buNone/>
              <a:defRPr sz="2800" b="1">
                <a:solidFill>
                  <a:srgbClr val="212D65"/>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4"/>
          <p:cNvSpPr>
            <a:spLocks noGrp="1"/>
          </p:cNvSpPr>
          <p:nvPr>
            <p:ph type="pic" idx="2"/>
          </p:nvPr>
        </p:nvSpPr>
        <p:spPr>
          <a:xfrm>
            <a:off x="6985588" y="690574"/>
            <a:ext cx="5206412" cy="4965104"/>
          </a:xfrm>
          <a:prstGeom prst="rect">
            <a:avLst/>
          </a:prstGeom>
          <a:noFill/>
          <a:ln>
            <a:noFill/>
          </a:ln>
        </p:spPr>
      </p:sp>
      <p:sp>
        <p:nvSpPr>
          <p:cNvPr id="145" name="Google Shape;145;p14"/>
          <p:cNvSpPr txBox="1">
            <a:spLocks noGrp="1"/>
          </p:cNvSpPr>
          <p:nvPr>
            <p:ph type="ftr" idx="11"/>
          </p:nvPr>
        </p:nvSpPr>
        <p:spPr>
          <a:xfrm>
            <a:off x="10284781"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46" name="Google Shape;146;p14" descr="Social media icons for Facebook, Instagram, Twitter, and YouTube"/>
          <p:cNvPicPr preferRelativeResize="0"/>
          <p:nvPr/>
        </p:nvPicPr>
        <p:blipFill rotWithShape="1">
          <a:blip r:embed="rId2">
            <a:alphaModFix/>
          </a:blip>
          <a:srcRect/>
          <a:stretch/>
        </p:blipFill>
        <p:spPr>
          <a:xfrm>
            <a:off x="9208502" y="6237815"/>
            <a:ext cx="1183029" cy="262895"/>
          </a:xfrm>
          <a:prstGeom prst="rect">
            <a:avLst/>
          </a:prstGeom>
          <a:noFill/>
          <a:ln>
            <a:noFill/>
          </a:ln>
        </p:spPr>
      </p:pic>
      <p:sp>
        <p:nvSpPr>
          <p:cNvPr id="147" name="Google Shape;147;p14"/>
          <p:cNvSpPr txBox="1"/>
          <p:nvPr/>
        </p:nvSpPr>
        <p:spPr>
          <a:xfrm>
            <a:off x="7365254"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rgbClr val="212D65"/>
                </a:solidFill>
                <a:latin typeface="Arial"/>
                <a:ea typeface="Arial"/>
                <a:cs typeface="Arial"/>
                <a:sym typeface="Arial"/>
              </a:rPr>
              <a:t>schools.nyc.gov</a:t>
            </a:r>
            <a:endParaRPr sz="1400" b="1" i="0" u="none" strike="noStrike" cap="none">
              <a:solidFill>
                <a:srgbClr val="212D65"/>
              </a:solidFill>
              <a:latin typeface="Arial"/>
              <a:ea typeface="Arial"/>
              <a:cs typeface="Arial"/>
              <a:sym typeface="Arial"/>
            </a:endParaRPr>
          </a:p>
        </p:txBody>
      </p:sp>
      <p:cxnSp>
        <p:nvCxnSpPr>
          <p:cNvPr id="148" name="Google Shape;148;p14"/>
          <p:cNvCxnSpPr/>
          <p:nvPr/>
        </p:nvCxnSpPr>
        <p:spPr>
          <a:xfrm>
            <a:off x="9054257" y="6208518"/>
            <a:ext cx="0" cy="321491"/>
          </a:xfrm>
          <a:prstGeom prst="straightConnector1">
            <a:avLst/>
          </a:prstGeom>
          <a:noFill/>
          <a:ln w="9525" cap="flat" cmpd="sng">
            <a:solidFill>
              <a:srgbClr val="003365"/>
            </a:solidFill>
            <a:prstDash val="solid"/>
            <a:miter lim="800000"/>
            <a:headEnd type="none" w="sm" len="sm"/>
            <a:tailEnd type="none" w="sm" len="sm"/>
          </a:ln>
        </p:spPr>
      </p:cxnSp>
      <p:pic>
        <p:nvPicPr>
          <p:cNvPr id="149" name="Google Shape;149;p14" descr="N Y C Public Schools Logo"/>
          <p:cNvPicPr preferRelativeResize="0"/>
          <p:nvPr/>
        </p:nvPicPr>
        <p:blipFill rotWithShape="1">
          <a:blip r:embed="rId3">
            <a:alphaModFix/>
          </a:blip>
          <a:srcRect/>
          <a:stretch/>
        </p:blipFill>
        <p:spPr>
          <a:xfrm>
            <a:off x="681518" y="6138405"/>
            <a:ext cx="1754512" cy="46171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0"/>
        <p:cNvGrpSpPr/>
        <p:nvPr/>
      </p:nvGrpSpPr>
      <p:grpSpPr>
        <a:xfrm>
          <a:off x="0" y="0"/>
          <a:ext cx="0" cy="0"/>
          <a:chOff x="0" y="0"/>
          <a:chExt cx="0" cy="0"/>
        </a:xfrm>
      </p:grpSpPr>
      <p:sp>
        <p:nvSpPr>
          <p:cNvPr id="151" name="Google Shape;151;p15"/>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Arial"/>
              <a:ea typeface="Arial"/>
              <a:cs typeface="Arial"/>
              <a:sym typeface="Arial"/>
            </a:endParaRPr>
          </a:p>
        </p:txBody>
      </p:sp>
      <p:sp>
        <p:nvSpPr>
          <p:cNvPr id="152" name="Google Shape;152;p15"/>
          <p:cNvSpPr txBox="1">
            <a:spLocks noGrp="1"/>
          </p:cNvSpPr>
          <p:nvPr>
            <p:ph type="title"/>
          </p:nvPr>
        </p:nvSpPr>
        <p:spPr>
          <a:xfrm>
            <a:off x="838200" y="862081"/>
            <a:ext cx="3018183" cy="4992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15"/>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chemeClr val="lt1"/>
                </a:solidFill>
                <a:latin typeface="Arial"/>
                <a:ea typeface="Arial"/>
                <a:cs typeface="Arial"/>
                <a:sym typeface="Arial"/>
              </a:defRPr>
            </a:lvl1pPr>
            <a:lvl2pPr marL="0" lvl="1" indent="0" algn="l">
              <a:spcBef>
                <a:spcPts val="0"/>
              </a:spcBef>
              <a:buNone/>
              <a:defRPr sz="1200" b="1" i="0" u="none" strike="noStrike" cap="none">
                <a:solidFill>
                  <a:schemeClr val="lt1"/>
                </a:solidFill>
                <a:latin typeface="Arial"/>
                <a:ea typeface="Arial"/>
                <a:cs typeface="Arial"/>
                <a:sym typeface="Arial"/>
              </a:defRPr>
            </a:lvl2pPr>
            <a:lvl3pPr marL="0" lvl="2" indent="0" algn="l">
              <a:spcBef>
                <a:spcPts val="0"/>
              </a:spcBef>
              <a:buNone/>
              <a:defRPr sz="1200" b="1" i="0" u="none" strike="noStrike" cap="none">
                <a:solidFill>
                  <a:schemeClr val="lt1"/>
                </a:solidFill>
                <a:latin typeface="Arial"/>
                <a:ea typeface="Arial"/>
                <a:cs typeface="Arial"/>
                <a:sym typeface="Arial"/>
              </a:defRPr>
            </a:lvl3pPr>
            <a:lvl4pPr marL="0" lvl="3" indent="0" algn="l">
              <a:spcBef>
                <a:spcPts val="0"/>
              </a:spcBef>
              <a:buNone/>
              <a:defRPr sz="1200" b="1" i="0" u="none" strike="noStrike" cap="none">
                <a:solidFill>
                  <a:schemeClr val="lt1"/>
                </a:solidFill>
                <a:latin typeface="Arial"/>
                <a:ea typeface="Arial"/>
                <a:cs typeface="Arial"/>
                <a:sym typeface="Arial"/>
              </a:defRPr>
            </a:lvl4pPr>
            <a:lvl5pPr marL="0" lvl="4" indent="0" algn="l">
              <a:spcBef>
                <a:spcPts val="0"/>
              </a:spcBef>
              <a:buNone/>
              <a:defRPr sz="1200" b="1" i="0" u="none" strike="noStrike" cap="none">
                <a:solidFill>
                  <a:schemeClr val="lt1"/>
                </a:solidFill>
                <a:latin typeface="Arial"/>
                <a:ea typeface="Arial"/>
                <a:cs typeface="Arial"/>
                <a:sym typeface="Arial"/>
              </a:defRPr>
            </a:lvl5pPr>
            <a:lvl6pPr marL="0" lvl="5" indent="0" algn="l">
              <a:spcBef>
                <a:spcPts val="0"/>
              </a:spcBef>
              <a:buNone/>
              <a:defRPr sz="1200" b="1" i="0" u="none" strike="noStrike" cap="none">
                <a:solidFill>
                  <a:schemeClr val="lt1"/>
                </a:solidFill>
                <a:latin typeface="Arial"/>
                <a:ea typeface="Arial"/>
                <a:cs typeface="Arial"/>
                <a:sym typeface="Arial"/>
              </a:defRPr>
            </a:lvl6pPr>
            <a:lvl7pPr marL="0" lvl="6" indent="0" algn="l">
              <a:spcBef>
                <a:spcPts val="0"/>
              </a:spcBef>
              <a:buNone/>
              <a:defRPr sz="1200" b="1" i="0" u="none" strike="noStrike" cap="none">
                <a:solidFill>
                  <a:schemeClr val="lt1"/>
                </a:solidFill>
                <a:latin typeface="Arial"/>
                <a:ea typeface="Arial"/>
                <a:cs typeface="Arial"/>
                <a:sym typeface="Arial"/>
              </a:defRPr>
            </a:lvl7pPr>
            <a:lvl8pPr marL="0" lvl="7" indent="0" algn="l">
              <a:spcBef>
                <a:spcPts val="0"/>
              </a:spcBef>
              <a:buNone/>
              <a:defRPr sz="1200" b="1" i="0" u="none" strike="noStrike" cap="none">
                <a:solidFill>
                  <a:schemeClr val="lt1"/>
                </a:solidFill>
                <a:latin typeface="Arial"/>
                <a:ea typeface="Arial"/>
                <a:cs typeface="Arial"/>
                <a:sym typeface="Arial"/>
              </a:defRPr>
            </a:lvl8pPr>
            <a:lvl9pPr marL="0" lvl="8" indent="0" algn="l">
              <a:spcBef>
                <a:spcPts val="0"/>
              </a:spcBef>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54" name="Google Shape;154;p15"/>
          <p:cNvCxnSpPr/>
          <p:nvPr/>
        </p:nvCxnSpPr>
        <p:spPr>
          <a:xfrm>
            <a:off x="10807148" y="6208518"/>
            <a:ext cx="0" cy="321491"/>
          </a:xfrm>
          <a:prstGeom prst="straightConnector1">
            <a:avLst/>
          </a:prstGeom>
          <a:noFill/>
          <a:ln w="9525" cap="flat" cmpd="sng">
            <a:solidFill>
              <a:srgbClr val="789CD1"/>
            </a:solidFill>
            <a:prstDash val="solid"/>
            <a:miter lim="800000"/>
            <a:headEnd type="none" w="sm" len="sm"/>
            <a:tailEnd type="none" w="sm" len="sm"/>
          </a:ln>
        </p:spPr>
      </p:cxnSp>
      <p:sp>
        <p:nvSpPr>
          <p:cNvPr id="155" name="Google Shape;155;p15"/>
          <p:cNvSpPr txBox="1">
            <a:spLocks noGrp="1"/>
          </p:cNvSpPr>
          <p:nvPr>
            <p:ph type="body" idx="1"/>
          </p:nvPr>
        </p:nvSpPr>
        <p:spPr>
          <a:xfrm>
            <a:off x="4326836" y="812386"/>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15"/>
          <p:cNvSpPr txBox="1">
            <a:spLocks noGrp="1"/>
          </p:cNvSpPr>
          <p:nvPr>
            <p:ph type="body" idx="2"/>
          </p:nvPr>
        </p:nvSpPr>
        <p:spPr>
          <a:xfrm>
            <a:off x="4989440" y="951533"/>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5"/>
          <p:cNvSpPr txBox="1">
            <a:spLocks noGrp="1"/>
          </p:cNvSpPr>
          <p:nvPr>
            <p:ph type="body" idx="3"/>
          </p:nvPr>
        </p:nvSpPr>
        <p:spPr>
          <a:xfrm>
            <a:off x="4326836" y="1877305"/>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5"/>
          <p:cNvSpPr txBox="1">
            <a:spLocks noGrp="1"/>
          </p:cNvSpPr>
          <p:nvPr>
            <p:ph type="body" idx="4"/>
          </p:nvPr>
        </p:nvSpPr>
        <p:spPr>
          <a:xfrm>
            <a:off x="4989440" y="2016452"/>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5"/>
          <p:cNvSpPr txBox="1">
            <a:spLocks noGrp="1"/>
          </p:cNvSpPr>
          <p:nvPr>
            <p:ph type="body" idx="5"/>
          </p:nvPr>
        </p:nvSpPr>
        <p:spPr>
          <a:xfrm>
            <a:off x="4326836" y="2942224"/>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5"/>
          <p:cNvSpPr txBox="1">
            <a:spLocks noGrp="1"/>
          </p:cNvSpPr>
          <p:nvPr>
            <p:ph type="body" idx="6"/>
          </p:nvPr>
        </p:nvSpPr>
        <p:spPr>
          <a:xfrm>
            <a:off x="4989440" y="3081371"/>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5"/>
          <p:cNvSpPr txBox="1">
            <a:spLocks noGrp="1"/>
          </p:cNvSpPr>
          <p:nvPr>
            <p:ph type="body" idx="7"/>
          </p:nvPr>
        </p:nvSpPr>
        <p:spPr>
          <a:xfrm>
            <a:off x="4326836" y="4007143"/>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15"/>
          <p:cNvSpPr txBox="1">
            <a:spLocks noGrp="1"/>
          </p:cNvSpPr>
          <p:nvPr>
            <p:ph type="body" idx="8"/>
          </p:nvPr>
        </p:nvSpPr>
        <p:spPr>
          <a:xfrm>
            <a:off x="4989440" y="4146290"/>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15"/>
          <p:cNvSpPr txBox="1">
            <a:spLocks noGrp="1"/>
          </p:cNvSpPr>
          <p:nvPr>
            <p:ph type="body" idx="9"/>
          </p:nvPr>
        </p:nvSpPr>
        <p:spPr>
          <a:xfrm>
            <a:off x="4326836" y="5072060"/>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15"/>
          <p:cNvSpPr txBox="1">
            <a:spLocks noGrp="1"/>
          </p:cNvSpPr>
          <p:nvPr>
            <p:ph type="body" idx="13"/>
          </p:nvPr>
        </p:nvSpPr>
        <p:spPr>
          <a:xfrm>
            <a:off x="4989440" y="5211207"/>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15"/>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5"/>
          <p:cNvSpPr txBox="1"/>
          <p:nvPr/>
        </p:nvSpPr>
        <p:spPr>
          <a:xfrm>
            <a:off x="6536991"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Arial"/>
                <a:ea typeface="Arial"/>
                <a:cs typeface="Arial"/>
                <a:sym typeface="Arial"/>
              </a:rPr>
              <a:t>schools.nyc.gov</a:t>
            </a:r>
            <a:endParaRPr sz="1400" b="1" i="0" u="none" strike="noStrike" cap="none">
              <a:solidFill>
                <a:schemeClr val="lt1"/>
              </a:solidFill>
              <a:latin typeface="Arial"/>
              <a:ea typeface="Arial"/>
              <a:cs typeface="Arial"/>
              <a:sym typeface="Arial"/>
            </a:endParaRPr>
          </a:p>
        </p:txBody>
      </p:sp>
      <p:cxnSp>
        <p:nvCxnSpPr>
          <p:cNvPr id="167" name="Google Shape;167;p15"/>
          <p:cNvCxnSpPr/>
          <p:nvPr/>
        </p:nvCxnSpPr>
        <p:spPr>
          <a:xfrm>
            <a:off x="8225994" y="6208518"/>
            <a:ext cx="0" cy="321491"/>
          </a:xfrm>
          <a:prstGeom prst="straightConnector1">
            <a:avLst/>
          </a:prstGeom>
          <a:noFill/>
          <a:ln w="9525" cap="flat" cmpd="sng">
            <a:solidFill>
              <a:schemeClr val="accent1"/>
            </a:solidFill>
            <a:prstDash val="solid"/>
            <a:miter lim="800000"/>
            <a:headEnd type="none" w="sm" len="sm"/>
            <a:tailEnd type="none" w="sm" len="sm"/>
          </a:ln>
        </p:spPr>
      </p:cxnSp>
      <p:pic>
        <p:nvPicPr>
          <p:cNvPr id="168" name="Google Shape;168;p15" descr="Social media icons for Facebook, Instagram, Twitter, and YouTube"/>
          <p:cNvPicPr preferRelativeResize="0"/>
          <p:nvPr/>
        </p:nvPicPr>
        <p:blipFill rotWithShape="1">
          <a:blip r:embed="rId2">
            <a:alphaModFix/>
          </a:blip>
          <a:srcRect/>
          <a:stretch/>
        </p:blipFill>
        <p:spPr>
          <a:xfrm>
            <a:off x="8391650" y="6244947"/>
            <a:ext cx="1118840" cy="248631"/>
          </a:xfrm>
          <a:prstGeom prst="rect">
            <a:avLst/>
          </a:prstGeom>
          <a:noFill/>
          <a:ln>
            <a:noFill/>
          </a:ln>
        </p:spPr>
      </p:pic>
      <p:pic>
        <p:nvPicPr>
          <p:cNvPr id="169" name="Google Shape;169;p15" descr="N Y C Public Schools Logo"/>
          <p:cNvPicPr preferRelativeResize="0"/>
          <p:nvPr/>
        </p:nvPicPr>
        <p:blipFill rotWithShape="1">
          <a:blip r:embed="rId3">
            <a:alphaModFix/>
          </a:blip>
          <a:srcRect/>
          <a:stretch/>
        </p:blipFill>
        <p:spPr>
          <a:xfrm>
            <a:off x="639417" y="6028330"/>
            <a:ext cx="1996655" cy="52543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List with Photo Alternative">
  <p:cSld name="Title Slide List with Photo Alternative">
    <p:spTree>
      <p:nvGrpSpPr>
        <p:cNvPr id="1" name="Shape 183"/>
        <p:cNvGrpSpPr/>
        <p:nvPr/>
      </p:nvGrpSpPr>
      <p:grpSpPr>
        <a:xfrm>
          <a:off x="0" y="0"/>
          <a:ext cx="0" cy="0"/>
          <a:chOff x="0" y="0"/>
          <a:chExt cx="0" cy="0"/>
        </a:xfrm>
      </p:grpSpPr>
      <p:sp>
        <p:nvSpPr>
          <p:cNvPr id="184" name="Google Shape;184;p17"/>
          <p:cNvSpPr txBox="1">
            <a:spLocks noGrp="1"/>
          </p:cNvSpPr>
          <p:nvPr>
            <p:ph type="ctrTitle"/>
          </p:nvPr>
        </p:nvSpPr>
        <p:spPr>
          <a:xfrm>
            <a:off x="5830296" y="499974"/>
            <a:ext cx="5544153" cy="15302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12D65"/>
              </a:buClr>
              <a:buSzPts val="4400"/>
              <a:buFont typeface="Arial"/>
              <a:buNone/>
              <a:defRPr sz="4400">
                <a:solidFill>
                  <a:srgbClr val="212D6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17"/>
          <p:cNvSpPr txBox="1">
            <a:spLocks noGrp="1"/>
          </p:cNvSpPr>
          <p:nvPr>
            <p:ph type="subTitle" idx="1"/>
          </p:nvPr>
        </p:nvSpPr>
        <p:spPr>
          <a:xfrm>
            <a:off x="5830296" y="2355924"/>
            <a:ext cx="5544153" cy="332074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200"/>
              <a:buFont typeface="Play"/>
              <a:buAutoNum type="arabicPeriod"/>
              <a:defRPr sz="22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6" name="Google Shape;186;p17"/>
          <p:cNvSpPr>
            <a:spLocks noGrp="1"/>
          </p:cNvSpPr>
          <p:nvPr>
            <p:ph type="pic" idx="2"/>
          </p:nvPr>
        </p:nvSpPr>
        <p:spPr>
          <a:xfrm>
            <a:off x="-579" y="0"/>
            <a:ext cx="5013325" cy="6858000"/>
          </a:xfrm>
          <a:prstGeom prst="rect">
            <a:avLst/>
          </a:prstGeom>
          <a:noFill/>
          <a:ln>
            <a:noFill/>
          </a:ln>
        </p:spPr>
      </p:sp>
      <p:sp>
        <p:nvSpPr>
          <p:cNvPr id="187" name="Google Shape;187;p17"/>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17"/>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89" name="Google Shape;189;p17"/>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pic>
        <p:nvPicPr>
          <p:cNvPr id="190" name="Google Shape;190;p17" descr="Social media icons for Facebook, Instagram, Twitter, and YouTube"/>
          <p:cNvPicPr preferRelativeResize="0"/>
          <p:nvPr/>
        </p:nvPicPr>
        <p:blipFill rotWithShape="1">
          <a:blip r:embed="rId2">
            <a:alphaModFix/>
          </a:blip>
          <a:srcRect/>
          <a:stretch/>
        </p:blipFill>
        <p:spPr>
          <a:xfrm>
            <a:off x="8380239" y="6237815"/>
            <a:ext cx="1183029" cy="262895"/>
          </a:xfrm>
          <a:prstGeom prst="rect">
            <a:avLst/>
          </a:prstGeom>
          <a:noFill/>
          <a:ln>
            <a:noFill/>
          </a:ln>
        </p:spPr>
      </p:pic>
      <p:sp>
        <p:nvSpPr>
          <p:cNvPr id="191" name="Google Shape;191;p17"/>
          <p:cNvSpPr txBox="1"/>
          <p:nvPr/>
        </p:nvSpPr>
        <p:spPr>
          <a:xfrm>
            <a:off x="6536991"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rgbClr val="212D65"/>
                </a:solidFill>
                <a:latin typeface="Arial"/>
                <a:ea typeface="Arial"/>
                <a:cs typeface="Arial"/>
                <a:sym typeface="Arial"/>
              </a:rPr>
              <a:t>schools.nyc.gov</a:t>
            </a:r>
            <a:endParaRPr sz="1400" b="1" i="0" u="none" strike="noStrike" cap="none">
              <a:solidFill>
                <a:srgbClr val="212D65"/>
              </a:solidFill>
              <a:latin typeface="Arial"/>
              <a:ea typeface="Arial"/>
              <a:cs typeface="Arial"/>
              <a:sym typeface="Arial"/>
            </a:endParaRPr>
          </a:p>
        </p:txBody>
      </p:sp>
      <p:cxnSp>
        <p:nvCxnSpPr>
          <p:cNvPr id="192" name="Google Shape;192;p17"/>
          <p:cNvCxnSpPr/>
          <p:nvPr/>
        </p:nvCxnSpPr>
        <p:spPr>
          <a:xfrm>
            <a:off x="8225994" y="6208518"/>
            <a:ext cx="0" cy="321491"/>
          </a:xfrm>
          <a:prstGeom prst="straightConnector1">
            <a:avLst/>
          </a:prstGeom>
          <a:noFill/>
          <a:ln w="9525" cap="flat" cmpd="sng">
            <a:solidFill>
              <a:srgbClr val="003365"/>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List with Photo Alternative 2">
  <p:cSld name="Title Slide List with Photo Alternative 2">
    <p:spTree>
      <p:nvGrpSpPr>
        <p:cNvPr id="1" name="Shape 193"/>
        <p:cNvGrpSpPr/>
        <p:nvPr/>
      </p:nvGrpSpPr>
      <p:grpSpPr>
        <a:xfrm>
          <a:off x="0" y="0"/>
          <a:ext cx="0" cy="0"/>
          <a:chOff x="0" y="0"/>
          <a:chExt cx="0" cy="0"/>
        </a:xfrm>
      </p:grpSpPr>
      <p:sp>
        <p:nvSpPr>
          <p:cNvPr id="194" name="Google Shape;194;p18"/>
          <p:cNvSpPr txBox="1">
            <a:spLocks noGrp="1"/>
          </p:cNvSpPr>
          <p:nvPr>
            <p:ph type="ctrTitle"/>
          </p:nvPr>
        </p:nvSpPr>
        <p:spPr>
          <a:xfrm>
            <a:off x="823956" y="499974"/>
            <a:ext cx="5544153" cy="153028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12D65"/>
              </a:buClr>
              <a:buSzPts val="4400"/>
              <a:buFont typeface="Arial"/>
              <a:buNone/>
              <a:defRPr sz="4400">
                <a:solidFill>
                  <a:srgbClr val="212D6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18"/>
          <p:cNvSpPr txBox="1">
            <a:spLocks noGrp="1"/>
          </p:cNvSpPr>
          <p:nvPr>
            <p:ph type="subTitle" idx="1"/>
          </p:nvPr>
        </p:nvSpPr>
        <p:spPr>
          <a:xfrm>
            <a:off x="823956" y="2355924"/>
            <a:ext cx="5544153" cy="332074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200"/>
              <a:buFont typeface="Play"/>
              <a:buAutoNum type="arabicPeriod"/>
              <a:defRPr sz="22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18"/>
          <p:cNvSpPr>
            <a:spLocks noGrp="1"/>
          </p:cNvSpPr>
          <p:nvPr>
            <p:ph type="pic" idx="2"/>
          </p:nvPr>
        </p:nvSpPr>
        <p:spPr>
          <a:xfrm>
            <a:off x="7178675" y="0"/>
            <a:ext cx="5013325" cy="6858000"/>
          </a:xfrm>
          <a:prstGeom prst="rect">
            <a:avLst/>
          </a:prstGeom>
          <a:noFill/>
          <a:ln>
            <a:noFill/>
          </a:ln>
        </p:spPr>
      </p:sp>
      <p:pic>
        <p:nvPicPr>
          <p:cNvPr id="197" name="Google Shape;197;p18" descr="N Y C Public Schools Logo"/>
          <p:cNvPicPr preferRelativeResize="0"/>
          <p:nvPr/>
        </p:nvPicPr>
        <p:blipFill rotWithShape="1">
          <a:blip r:embed="rId2">
            <a:alphaModFix/>
          </a:blip>
          <a:srcRect/>
          <a:stretch/>
        </p:blipFill>
        <p:spPr>
          <a:xfrm>
            <a:off x="681518" y="6138405"/>
            <a:ext cx="1754512" cy="46171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with Two Mobiles">
  <p:cSld name="Title Slide with Two Mobiles">
    <p:spTree>
      <p:nvGrpSpPr>
        <p:cNvPr id="1" name="Shape 198"/>
        <p:cNvGrpSpPr/>
        <p:nvPr/>
      </p:nvGrpSpPr>
      <p:grpSpPr>
        <a:xfrm>
          <a:off x="0" y="0"/>
          <a:ext cx="0" cy="0"/>
          <a:chOff x="0" y="0"/>
          <a:chExt cx="0" cy="0"/>
        </a:xfrm>
      </p:grpSpPr>
      <p:sp>
        <p:nvSpPr>
          <p:cNvPr id="199" name="Google Shape;199;p19"/>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9"/>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01" name="Google Shape;201;p19"/>
          <p:cNvSpPr/>
          <p:nvPr/>
        </p:nvSpPr>
        <p:spPr>
          <a:xfrm>
            <a:off x="0" y="0"/>
            <a:ext cx="12192000" cy="5854698"/>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02" name="Google Shape;202;p19"/>
          <p:cNvCxnSpPr/>
          <p:nvPr/>
        </p:nvCxnSpPr>
        <p:spPr>
          <a:xfrm rot="10800000" flipH="1">
            <a:off x="8266801" y="904568"/>
            <a:ext cx="2128" cy="314714"/>
          </a:xfrm>
          <a:prstGeom prst="straightConnector1">
            <a:avLst/>
          </a:prstGeom>
          <a:noFill/>
          <a:ln w="12700" cap="flat" cmpd="sng">
            <a:solidFill>
              <a:srgbClr val="B8D1ED"/>
            </a:solidFill>
            <a:prstDash val="solid"/>
            <a:miter lim="800000"/>
            <a:headEnd type="none" w="sm" len="sm"/>
            <a:tailEnd type="none" w="sm" len="sm"/>
          </a:ln>
        </p:spPr>
      </p:cxnSp>
      <p:cxnSp>
        <p:nvCxnSpPr>
          <p:cNvPr id="203" name="Google Shape;203;p19"/>
          <p:cNvCxnSpPr/>
          <p:nvPr/>
        </p:nvCxnSpPr>
        <p:spPr>
          <a:xfrm rot="10800000" flipH="1">
            <a:off x="10597046" y="904568"/>
            <a:ext cx="2128" cy="314714"/>
          </a:xfrm>
          <a:prstGeom prst="straightConnector1">
            <a:avLst/>
          </a:prstGeom>
          <a:noFill/>
          <a:ln w="12700" cap="flat" cmpd="sng">
            <a:solidFill>
              <a:srgbClr val="B8D1ED"/>
            </a:solidFill>
            <a:prstDash val="solid"/>
            <a:miter lim="800000"/>
            <a:headEnd type="none" w="sm" len="sm"/>
            <a:tailEnd type="none" w="sm" len="sm"/>
          </a:ln>
        </p:spPr>
      </p:cxnSp>
      <p:grpSp>
        <p:nvGrpSpPr>
          <p:cNvPr id="204" name="Google Shape;204;p19" descr="Icon of a mobile phone&#10;"/>
          <p:cNvGrpSpPr/>
          <p:nvPr/>
        </p:nvGrpSpPr>
        <p:grpSpPr>
          <a:xfrm>
            <a:off x="7180963" y="1211394"/>
            <a:ext cx="2171220" cy="4254662"/>
            <a:chOff x="7180963" y="1211394"/>
            <a:chExt cx="2171220" cy="4254662"/>
          </a:xfrm>
        </p:grpSpPr>
        <p:pic>
          <p:nvPicPr>
            <p:cNvPr id="205" name="Google Shape;205;p19"/>
            <p:cNvPicPr preferRelativeResize="0"/>
            <p:nvPr/>
          </p:nvPicPr>
          <p:blipFill rotWithShape="1">
            <a:blip r:embed="rId2">
              <a:alphaModFix/>
            </a:blip>
            <a:srcRect l="26172" t="18107" r="24960" b="18050"/>
            <a:stretch/>
          </p:blipFill>
          <p:spPr>
            <a:xfrm>
              <a:off x="7180963" y="1211394"/>
              <a:ext cx="2171220" cy="4254662"/>
            </a:xfrm>
            <a:prstGeom prst="rect">
              <a:avLst/>
            </a:prstGeom>
            <a:noFill/>
            <a:ln>
              <a:noFill/>
            </a:ln>
          </p:spPr>
        </p:pic>
        <p:sp>
          <p:nvSpPr>
            <p:cNvPr id="206" name="Google Shape;206;p19"/>
            <p:cNvSpPr/>
            <p:nvPr/>
          </p:nvSpPr>
          <p:spPr>
            <a:xfrm>
              <a:off x="7360920" y="1646052"/>
              <a:ext cx="1761209" cy="35137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207" name="Google Shape;207;p19" descr="Icon of a mobile phone&#10;"/>
          <p:cNvGrpSpPr/>
          <p:nvPr/>
        </p:nvGrpSpPr>
        <p:grpSpPr>
          <a:xfrm>
            <a:off x="9460499" y="1199618"/>
            <a:ext cx="2271116" cy="4254662"/>
            <a:chOff x="9460499" y="1199618"/>
            <a:chExt cx="2271116" cy="4254662"/>
          </a:xfrm>
        </p:grpSpPr>
        <p:pic>
          <p:nvPicPr>
            <p:cNvPr id="208" name="Google Shape;208;p19"/>
            <p:cNvPicPr preferRelativeResize="0"/>
            <p:nvPr/>
          </p:nvPicPr>
          <p:blipFill rotWithShape="1">
            <a:blip r:embed="rId3">
              <a:alphaModFix/>
            </a:blip>
            <a:srcRect l="24678" t="18027" r="24285" b="18229"/>
            <a:stretch/>
          </p:blipFill>
          <p:spPr>
            <a:xfrm>
              <a:off x="9460499" y="1199618"/>
              <a:ext cx="2271116" cy="4254662"/>
            </a:xfrm>
            <a:prstGeom prst="rect">
              <a:avLst/>
            </a:prstGeom>
            <a:noFill/>
            <a:ln>
              <a:noFill/>
            </a:ln>
          </p:spPr>
        </p:pic>
        <p:sp>
          <p:nvSpPr>
            <p:cNvPr id="209" name="Google Shape;209;p19"/>
            <p:cNvSpPr/>
            <p:nvPr/>
          </p:nvSpPr>
          <p:spPr>
            <a:xfrm>
              <a:off x="9693905" y="1646052"/>
              <a:ext cx="1791541" cy="35137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210" name="Google Shape;210;p19"/>
          <p:cNvSpPr txBox="1">
            <a:spLocks noGrp="1"/>
          </p:cNvSpPr>
          <p:nvPr>
            <p:ph type="body" idx="1"/>
          </p:nvPr>
        </p:nvSpPr>
        <p:spPr>
          <a:xfrm>
            <a:off x="895006" y="716842"/>
            <a:ext cx="5879100" cy="1681849"/>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Clr>
                <a:srgbClr val="B8D1ED"/>
              </a:buClr>
              <a:buSzPts val="4400"/>
              <a:buNone/>
              <a:defRPr sz="4400" b="1" i="0">
                <a:solidFill>
                  <a:srgbClr val="B8D1ED"/>
                </a:solidFill>
                <a:latin typeface="Arial"/>
                <a:ea typeface="Arial"/>
                <a:cs typeface="Arial"/>
                <a:sym typeface="Arial"/>
              </a:defRPr>
            </a:lvl1pPr>
            <a:lvl2pPr marL="914400" lvl="1"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2pPr>
            <a:lvl3pPr marL="1371600" lvl="2"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3pPr>
            <a:lvl4pPr marL="1828800" lvl="3"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4pPr>
            <a:lvl5pPr marL="2286000" lvl="4"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9"/>
          <p:cNvSpPr>
            <a:spLocks noGrp="1"/>
          </p:cNvSpPr>
          <p:nvPr>
            <p:ph type="pic" idx="2"/>
          </p:nvPr>
        </p:nvSpPr>
        <p:spPr>
          <a:xfrm>
            <a:off x="7355686" y="1653940"/>
            <a:ext cx="1790822" cy="3409550"/>
          </a:xfrm>
          <a:prstGeom prst="rect">
            <a:avLst/>
          </a:prstGeom>
          <a:noFill/>
          <a:ln>
            <a:noFill/>
          </a:ln>
        </p:spPr>
      </p:sp>
      <p:sp>
        <p:nvSpPr>
          <p:cNvPr id="212" name="Google Shape;212;p19"/>
          <p:cNvSpPr>
            <a:spLocks noGrp="1"/>
          </p:cNvSpPr>
          <p:nvPr>
            <p:ph type="pic" idx="3"/>
          </p:nvPr>
        </p:nvSpPr>
        <p:spPr>
          <a:xfrm>
            <a:off x="9698836" y="1653940"/>
            <a:ext cx="1790822" cy="3409550"/>
          </a:xfrm>
          <a:prstGeom prst="rect">
            <a:avLst/>
          </a:prstGeom>
          <a:noFill/>
          <a:ln>
            <a:noFill/>
          </a:ln>
        </p:spPr>
      </p:sp>
      <p:sp>
        <p:nvSpPr>
          <p:cNvPr id="213" name="Google Shape;213;p19"/>
          <p:cNvSpPr txBox="1">
            <a:spLocks noGrp="1"/>
          </p:cNvSpPr>
          <p:nvPr>
            <p:ph type="body" idx="4"/>
          </p:nvPr>
        </p:nvSpPr>
        <p:spPr>
          <a:xfrm>
            <a:off x="895006" y="2698360"/>
            <a:ext cx="5879100" cy="246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1EFD8"/>
              </a:buClr>
              <a:buSzPts val="2200"/>
              <a:buNone/>
              <a:defRPr sz="2200">
                <a:solidFill>
                  <a:srgbClr val="E1EFD8"/>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19"/>
          <p:cNvSpPr txBox="1">
            <a:spLocks noGrp="1"/>
          </p:cNvSpPr>
          <p:nvPr>
            <p:ph type="body" idx="5"/>
          </p:nvPr>
        </p:nvSpPr>
        <p:spPr>
          <a:xfrm>
            <a:off x="7238747" y="716842"/>
            <a:ext cx="1864949" cy="262909"/>
          </a:xfrm>
          <a:prstGeom prst="rect">
            <a:avLst/>
          </a:prstGeom>
          <a:solidFill>
            <a:srgbClr val="B8D1ED"/>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12D65"/>
              </a:buClr>
              <a:buSzPts val="1200"/>
              <a:buNone/>
              <a:defRPr sz="1200" b="1">
                <a:solidFill>
                  <a:srgbClr val="212D65"/>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19"/>
          <p:cNvSpPr txBox="1">
            <a:spLocks noGrp="1"/>
          </p:cNvSpPr>
          <p:nvPr>
            <p:ph type="body" idx="6"/>
          </p:nvPr>
        </p:nvSpPr>
        <p:spPr>
          <a:xfrm>
            <a:off x="9639047" y="716842"/>
            <a:ext cx="1864949" cy="262909"/>
          </a:xfrm>
          <a:prstGeom prst="rect">
            <a:avLst/>
          </a:prstGeom>
          <a:solidFill>
            <a:srgbClr val="B8D1ED"/>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12D65"/>
              </a:buClr>
              <a:buSzPts val="1200"/>
              <a:buNone/>
              <a:defRPr sz="1200" b="1">
                <a:solidFill>
                  <a:srgbClr val="212D65"/>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martArt Graphic">
  <p:cSld name="Title and SmartArt Graphic">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20"/>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20"/>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Arial"/>
                <a:ea typeface="Arial"/>
                <a:cs typeface="Arial"/>
                <a:sym typeface="Arial"/>
              </a:defRPr>
            </a:lvl1pPr>
            <a:lvl2pPr marL="0" lvl="1" indent="0" algn="l">
              <a:spcBef>
                <a:spcPts val="0"/>
              </a:spcBef>
              <a:buNone/>
              <a:defRPr sz="1200" b="1" i="0" u="none" strike="noStrike" cap="none">
                <a:solidFill>
                  <a:srgbClr val="212D65"/>
                </a:solidFill>
                <a:latin typeface="Arial"/>
                <a:ea typeface="Arial"/>
                <a:cs typeface="Arial"/>
                <a:sym typeface="Arial"/>
              </a:defRPr>
            </a:lvl2pPr>
            <a:lvl3pPr marL="0" lvl="2" indent="0" algn="l">
              <a:spcBef>
                <a:spcPts val="0"/>
              </a:spcBef>
              <a:buNone/>
              <a:defRPr sz="1200" b="1" i="0" u="none" strike="noStrike" cap="none">
                <a:solidFill>
                  <a:srgbClr val="212D65"/>
                </a:solidFill>
                <a:latin typeface="Arial"/>
                <a:ea typeface="Arial"/>
                <a:cs typeface="Arial"/>
                <a:sym typeface="Arial"/>
              </a:defRPr>
            </a:lvl3pPr>
            <a:lvl4pPr marL="0" lvl="3" indent="0" algn="l">
              <a:spcBef>
                <a:spcPts val="0"/>
              </a:spcBef>
              <a:buNone/>
              <a:defRPr sz="1200" b="1" i="0" u="none" strike="noStrike" cap="none">
                <a:solidFill>
                  <a:srgbClr val="212D65"/>
                </a:solidFill>
                <a:latin typeface="Arial"/>
                <a:ea typeface="Arial"/>
                <a:cs typeface="Arial"/>
                <a:sym typeface="Arial"/>
              </a:defRPr>
            </a:lvl4pPr>
            <a:lvl5pPr marL="0" lvl="4" indent="0" algn="l">
              <a:spcBef>
                <a:spcPts val="0"/>
              </a:spcBef>
              <a:buNone/>
              <a:defRPr sz="1200" b="1" i="0" u="none" strike="noStrike" cap="none">
                <a:solidFill>
                  <a:srgbClr val="212D65"/>
                </a:solidFill>
                <a:latin typeface="Arial"/>
                <a:ea typeface="Arial"/>
                <a:cs typeface="Arial"/>
                <a:sym typeface="Arial"/>
              </a:defRPr>
            </a:lvl5pPr>
            <a:lvl6pPr marL="0" lvl="5" indent="0" algn="l">
              <a:spcBef>
                <a:spcPts val="0"/>
              </a:spcBef>
              <a:buNone/>
              <a:defRPr sz="1200" b="1" i="0" u="none" strike="noStrike" cap="none">
                <a:solidFill>
                  <a:srgbClr val="212D65"/>
                </a:solidFill>
                <a:latin typeface="Arial"/>
                <a:ea typeface="Arial"/>
                <a:cs typeface="Arial"/>
                <a:sym typeface="Arial"/>
              </a:defRPr>
            </a:lvl6pPr>
            <a:lvl7pPr marL="0" lvl="6" indent="0" algn="l">
              <a:spcBef>
                <a:spcPts val="0"/>
              </a:spcBef>
              <a:buNone/>
              <a:defRPr sz="1200" b="1" i="0" u="none" strike="noStrike" cap="none">
                <a:solidFill>
                  <a:srgbClr val="212D65"/>
                </a:solidFill>
                <a:latin typeface="Arial"/>
                <a:ea typeface="Arial"/>
                <a:cs typeface="Arial"/>
                <a:sym typeface="Arial"/>
              </a:defRPr>
            </a:lvl7pPr>
            <a:lvl8pPr marL="0" lvl="7" indent="0" algn="l">
              <a:spcBef>
                <a:spcPts val="0"/>
              </a:spcBef>
              <a:buNone/>
              <a:defRPr sz="1200" b="1" i="0" u="none" strike="noStrike" cap="none">
                <a:solidFill>
                  <a:srgbClr val="212D65"/>
                </a:solidFill>
                <a:latin typeface="Arial"/>
                <a:ea typeface="Arial"/>
                <a:cs typeface="Arial"/>
                <a:sym typeface="Arial"/>
              </a:defRPr>
            </a:lvl8pPr>
            <a:lvl9pPr marL="0" lvl="8" indent="0" algn="l">
              <a:spcBef>
                <a:spcPts val="0"/>
              </a:spcBef>
              <a:buNone/>
              <a:defRPr sz="1200" b="1" i="0" u="none" strike="noStrike" cap="none">
                <a:solidFill>
                  <a:srgbClr val="212D6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20" name="Google Shape;220;p20"/>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221" name="Google Shape;221;p20"/>
          <p:cNvSpPr>
            <a:spLocks noGrp="1"/>
          </p:cNvSpPr>
          <p:nvPr>
            <p:ph type="dgm" idx="2"/>
          </p:nvPr>
        </p:nvSpPr>
        <p:spPr>
          <a:xfrm>
            <a:off x="838200" y="1863725"/>
            <a:ext cx="10515600" cy="39084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uter with VIdeo">
  <p:cSld name="Computer with VIdeo">
    <p:spTree>
      <p:nvGrpSpPr>
        <p:cNvPr id="1" name="Shape 222"/>
        <p:cNvGrpSpPr/>
        <p:nvPr/>
      </p:nvGrpSpPr>
      <p:grpSpPr>
        <a:xfrm>
          <a:off x="0" y="0"/>
          <a:ext cx="0" cy="0"/>
          <a:chOff x="0" y="0"/>
          <a:chExt cx="0" cy="0"/>
        </a:xfrm>
      </p:grpSpPr>
      <p:sp>
        <p:nvSpPr>
          <p:cNvPr id="223" name="Google Shape;223;p21"/>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21"/>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Arial"/>
                <a:ea typeface="Arial"/>
                <a:cs typeface="Arial"/>
                <a:sym typeface="Arial"/>
              </a:defRPr>
            </a:lvl1pPr>
            <a:lvl2pPr marL="0" lvl="1" indent="0" algn="l">
              <a:spcBef>
                <a:spcPts val="0"/>
              </a:spcBef>
              <a:buNone/>
              <a:defRPr sz="1200" b="1" i="0" u="none" strike="noStrike" cap="none">
                <a:solidFill>
                  <a:srgbClr val="212D65"/>
                </a:solidFill>
                <a:latin typeface="Arial"/>
                <a:ea typeface="Arial"/>
                <a:cs typeface="Arial"/>
                <a:sym typeface="Arial"/>
              </a:defRPr>
            </a:lvl2pPr>
            <a:lvl3pPr marL="0" lvl="2" indent="0" algn="l">
              <a:spcBef>
                <a:spcPts val="0"/>
              </a:spcBef>
              <a:buNone/>
              <a:defRPr sz="1200" b="1" i="0" u="none" strike="noStrike" cap="none">
                <a:solidFill>
                  <a:srgbClr val="212D65"/>
                </a:solidFill>
                <a:latin typeface="Arial"/>
                <a:ea typeface="Arial"/>
                <a:cs typeface="Arial"/>
                <a:sym typeface="Arial"/>
              </a:defRPr>
            </a:lvl3pPr>
            <a:lvl4pPr marL="0" lvl="3" indent="0" algn="l">
              <a:spcBef>
                <a:spcPts val="0"/>
              </a:spcBef>
              <a:buNone/>
              <a:defRPr sz="1200" b="1" i="0" u="none" strike="noStrike" cap="none">
                <a:solidFill>
                  <a:srgbClr val="212D65"/>
                </a:solidFill>
                <a:latin typeface="Arial"/>
                <a:ea typeface="Arial"/>
                <a:cs typeface="Arial"/>
                <a:sym typeface="Arial"/>
              </a:defRPr>
            </a:lvl4pPr>
            <a:lvl5pPr marL="0" lvl="4" indent="0" algn="l">
              <a:spcBef>
                <a:spcPts val="0"/>
              </a:spcBef>
              <a:buNone/>
              <a:defRPr sz="1200" b="1" i="0" u="none" strike="noStrike" cap="none">
                <a:solidFill>
                  <a:srgbClr val="212D65"/>
                </a:solidFill>
                <a:latin typeface="Arial"/>
                <a:ea typeface="Arial"/>
                <a:cs typeface="Arial"/>
                <a:sym typeface="Arial"/>
              </a:defRPr>
            </a:lvl5pPr>
            <a:lvl6pPr marL="0" lvl="5" indent="0" algn="l">
              <a:spcBef>
                <a:spcPts val="0"/>
              </a:spcBef>
              <a:buNone/>
              <a:defRPr sz="1200" b="1" i="0" u="none" strike="noStrike" cap="none">
                <a:solidFill>
                  <a:srgbClr val="212D65"/>
                </a:solidFill>
                <a:latin typeface="Arial"/>
                <a:ea typeface="Arial"/>
                <a:cs typeface="Arial"/>
                <a:sym typeface="Arial"/>
              </a:defRPr>
            </a:lvl6pPr>
            <a:lvl7pPr marL="0" lvl="6" indent="0" algn="l">
              <a:spcBef>
                <a:spcPts val="0"/>
              </a:spcBef>
              <a:buNone/>
              <a:defRPr sz="1200" b="1" i="0" u="none" strike="noStrike" cap="none">
                <a:solidFill>
                  <a:srgbClr val="212D65"/>
                </a:solidFill>
                <a:latin typeface="Arial"/>
                <a:ea typeface="Arial"/>
                <a:cs typeface="Arial"/>
                <a:sym typeface="Arial"/>
              </a:defRPr>
            </a:lvl7pPr>
            <a:lvl8pPr marL="0" lvl="7" indent="0" algn="l">
              <a:spcBef>
                <a:spcPts val="0"/>
              </a:spcBef>
              <a:buNone/>
              <a:defRPr sz="1200" b="1" i="0" u="none" strike="noStrike" cap="none">
                <a:solidFill>
                  <a:srgbClr val="212D65"/>
                </a:solidFill>
                <a:latin typeface="Arial"/>
                <a:ea typeface="Arial"/>
                <a:cs typeface="Arial"/>
                <a:sym typeface="Arial"/>
              </a:defRPr>
            </a:lvl8pPr>
            <a:lvl9pPr marL="0" lvl="8" indent="0" algn="l">
              <a:spcBef>
                <a:spcPts val="0"/>
              </a:spcBef>
              <a:buNone/>
              <a:defRPr sz="1200" b="1" i="0" u="none" strike="noStrike" cap="none">
                <a:solidFill>
                  <a:srgbClr val="212D6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25" name="Google Shape;225;p21"/>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226" name="Google Shape;226;p21"/>
          <p:cNvSpPr>
            <a:spLocks noGrp="1"/>
          </p:cNvSpPr>
          <p:nvPr>
            <p:ph type="media" idx="2"/>
          </p:nvPr>
        </p:nvSpPr>
        <p:spPr>
          <a:xfrm>
            <a:off x="811541" y="744870"/>
            <a:ext cx="7086589" cy="395478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212D65"/>
              </a:buClr>
              <a:buSzPts val="2200"/>
              <a:buFont typeface="Arial"/>
              <a:buNone/>
              <a:defRPr sz="2200" b="0" i="0" u="none" strike="noStrike" cap="none">
                <a:solidFill>
                  <a:srgbClr val="212D65"/>
                </a:solidFill>
                <a:latin typeface="Arial"/>
                <a:ea typeface="Arial"/>
                <a:cs typeface="Arial"/>
                <a:sym typeface="Arial"/>
              </a:defRPr>
            </a:lvl1pPr>
            <a:lvl2pPr marR="0" lvl="1"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27" name="Google Shape;227;p21" descr="Icon of a computer screen"/>
          <p:cNvPicPr preferRelativeResize="0"/>
          <p:nvPr/>
        </p:nvPicPr>
        <p:blipFill rotWithShape="1">
          <a:blip r:embed="rId2">
            <a:alphaModFix/>
          </a:blip>
          <a:srcRect/>
          <a:stretch/>
        </p:blipFill>
        <p:spPr>
          <a:xfrm>
            <a:off x="449580" y="304235"/>
            <a:ext cx="7772400" cy="6504830"/>
          </a:xfrm>
          <a:prstGeom prst="rect">
            <a:avLst/>
          </a:prstGeom>
          <a:noFill/>
          <a:ln>
            <a:noFill/>
          </a:ln>
        </p:spPr>
      </p:pic>
      <p:sp>
        <p:nvSpPr>
          <p:cNvPr id="228" name="Google Shape;228;p21"/>
          <p:cNvSpPr txBox="1">
            <a:spLocks noGrp="1"/>
          </p:cNvSpPr>
          <p:nvPr>
            <p:ph type="title"/>
          </p:nvPr>
        </p:nvSpPr>
        <p:spPr>
          <a:xfrm>
            <a:off x="8583941" y="1274625"/>
            <a:ext cx="3326124" cy="24380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21"/>
          <p:cNvSpPr txBox="1">
            <a:spLocks noGrp="1"/>
          </p:cNvSpPr>
          <p:nvPr>
            <p:ph type="body" idx="1"/>
          </p:nvPr>
        </p:nvSpPr>
        <p:spPr>
          <a:xfrm>
            <a:off x="8583939" y="3984271"/>
            <a:ext cx="3326115" cy="153030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239"/>
        <p:cNvGrpSpPr/>
        <p:nvPr/>
      </p:nvGrpSpPr>
      <p:grpSpPr>
        <a:xfrm>
          <a:off x="0" y="0"/>
          <a:ext cx="0" cy="0"/>
          <a:chOff x="0" y="0"/>
          <a:chExt cx="0" cy="0"/>
        </a:xfrm>
      </p:grpSpPr>
      <p:sp>
        <p:nvSpPr>
          <p:cNvPr id="240" name="Google Shape;240;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23"/>
          <p:cNvSpPr txBox="1">
            <a:spLocks noGrp="1"/>
          </p:cNvSpPr>
          <p:nvPr>
            <p:ph type="body" idx="1"/>
          </p:nvPr>
        </p:nvSpPr>
        <p:spPr>
          <a:xfrm>
            <a:off x="839788" y="1848680"/>
            <a:ext cx="3208752" cy="844823"/>
          </a:xfrm>
          <a:prstGeom prst="rect">
            <a:avLst/>
          </a:prstGeom>
          <a:solidFill>
            <a:srgbClr val="212D65"/>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2" name="Google Shape;242;p23"/>
          <p:cNvSpPr txBox="1">
            <a:spLocks noGrp="1"/>
          </p:cNvSpPr>
          <p:nvPr>
            <p:ph type="body" idx="2"/>
          </p:nvPr>
        </p:nvSpPr>
        <p:spPr>
          <a:xfrm>
            <a:off x="839788" y="2851495"/>
            <a:ext cx="3208752" cy="315173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55600" algn="l">
              <a:lnSpc>
                <a:spcPct val="100000"/>
              </a:lnSpc>
              <a:spcBef>
                <a:spcPts val="500"/>
              </a:spcBef>
              <a:spcAft>
                <a:spcPts val="0"/>
              </a:spcAft>
              <a:buClr>
                <a:schemeClr val="dk1"/>
              </a:buClr>
              <a:buSzPts val="2000"/>
              <a:buFont typeface="Arial"/>
              <a:buChar char="•"/>
              <a:defRPr sz="2000"/>
            </a:lvl2pPr>
            <a:lvl3pPr marL="1371600" lvl="2" indent="-355600" algn="l">
              <a:lnSpc>
                <a:spcPct val="100000"/>
              </a:lnSpc>
              <a:spcBef>
                <a:spcPts val="500"/>
              </a:spcBef>
              <a:spcAft>
                <a:spcPts val="0"/>
              </a:spcAft>
              <a:buClr>
                <a:schemeClr val="dk1"/>
              </a:buClr>
              <a:buSzPts val="2000"/>
              <a:buFont typeface="Arial"/>
              <a:buChar char="•"/>
              <a:defRPr sz="2000"/>
            </a:lvl3pPr>
            <a:lvl4pPr marL="1828800" lvl="3" indent="-355600" algn="l">
              <a:lnSpc>
                <a:spcPct val="100000"/>
              </a:lnSpc>
              <a:spcBef>
                <a:spcPts val="500"/>
              </a:spcBef>
              <a:spcAft>
                <a:spcPts val="0"/>
              </a:spcAft>
              <a:buClr>
                <a:schemeClr val="dk1"/>
              </a:buClr>
              <a:buSzPts val="2000"/>
              <a:buFont typeface="Arial"/>
              <a:buChar char="•"/>
              <a:defRPr sz="2000"/>
            </a:lvl4pPr>
            <a:lvl5pPr marL="2286000" lvl="4" indent="-355600" algn="l">
              <a:lnSpc>
                <a:spcPct val="100000"/>
              </a:lnSpc>
              <a:spcBef>
                <a:spcPts val="500"/>
              </a:spcBef>
              <a:spcAft>
                <a:spcPts val="0"/>
              </a:spcAft>
              <a:buClr>
                <a:schemeClr val="dk1"/>
              </a:buClr>
              <a:buSzPts val="2000"/>
              <a:buFont typeface="Arial"/>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3" name="Google Shape;243;p23"/>
          <p:cNvCxnSpPr/>
          <p:nvPr/>
        </p:nvCxnSpPr>
        <p:spPr>
          <a:xfrm>
            <a:off x="4257260" y="1865382"/>
            <a:ext cx="0" cy="4137853"/>
          </a:xfrm>
          <a:prstGeom prst="straightConnector1">
            <a:avLst/>
          </a:prstGeom>
          <a:noFill/>
          <a:ln w="9525" cap="flat" cmpd="sng">
            <a:solidFill>
              <a:srgbClr val="212D65"/>
            </a:solidFill>
            <a:prstDash val="solid"/>
            <a:miter lim="800000"/>
            <a:headEnd type="none" w="sm" len="sm"/>
            <a:tailEnd type="none" w="sm" len="sm"/>
          </a:ln>
        </p:spPr>
      </p:cxnSp>
      <p:sp>
        <p:nvSpPr>
          <p:cNvPr id="244" name="Google Shape;244;p23"/>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3"/>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Arial"/>
                <a:ea typeface="Arial"/>
                <a:cs typeface="Arial"/>
                <a:sym typeface="Arial"/>
              </a:defRPr>
            </a:lvl1pPr>
            <a:lvl2pPr marL="0" lvl="1" indent="0" algn="l">
              <a:spcBef>
                <a:spcPts val="0"/>
              </a:spcBef>
              <a:buNone/>
              <a:defRPr sz="1200" b="1" i="0" u="none" strike="noStrike" cap="none">
                <a:solidFill>
                  <a:srgbClr val="212D65"/>
                </a:solidFill>
                <a:latin typeface="Arial"/>
                <a:ea typeface="Arial"/>
                <a:cs typeface="Arial"/>
                <a:sym typeface="Arial"/>
              </a:defRPr>
            </a:lvl2pPr>
            <a:lvl3pPr marL="0" lvl="2" indent="0" algn="l">
              <a:spcBef>
                <a:spcPts val="0"/>
              </a:spcBef>
              <a:buNone/>
              <a:defRPr sz="1200" b="1" i="0" u="none" strike="noStrike" cap="none">
                <a:solidFill>
                  <a:srgbClr val="212D65"/>
                </a:solidFill>
                <a:latin typeface="Arial"/>
                <a:ea typeface="Arial"/>
                <a:cs typeface="Arial"/>
                <a:sym typeface="Arial"/>
              </a:defRPr>
            </a:lvl3pPr>
            <a:lvl4pPr marL="0" lvl="3" indent="0" algn="l">
              <a:spcBef>
                <a:spcPts val="0"/>
              </a:spcBef>
              <a:buNone/>
              <a:defRPr sz="1200" b="1" i="0" u="none" strike="noStrike" cap="none">
                <a:solidFill>
                  <a:srgbClr val="212D65"/>
                </a:solidFill>
                <a:latin typeface="Arial"/>
                <a:ea typeface="Arial"/>
                <a:cs typeface="Arial"/>
                <a:sym typeface="Arial"/>
              </a:defRPr>
            </a:lvl4pPr>
            <a:lvl5pPr marL="0" lvl="4" indent="0" algn="l">
              <a:spcBef>
                <a:spcPts val="0"/>
              </a:spcBef>
              <a:buNone/>
              <a:defRPr sz="1200" b="1" i="0" u="none" strike="noStrike" cap="none">
                <a:solidFill>
                  <a:srgbClr val="212D65"/>
                </a:solidFill>
                <a:latin typeface="Arial"/>
                <a:ea typeface="Arial"/>
                <a:cs typeface="Arial"/>
                <a:sym typeface="Arial"/>
              </a:defRPr>
            </a:lvl5pPr>
            <a:lvl6pPr marL="0" lvl="5" indent="0" algn="l">
              <a:spcBef>
                <a:spcPts val="0"/>
              </a:spcBef>
              <a:buNone/>
              <a:defRPr sz="1200" b="1" i="0" u="none" strike="noStrike" cap="none">
                <a:solidFill>
                  <a:srgbClr val="212D65"/>
                </a:solidFill>
                <a:latin typeface="Arial"/>
                <a:ea typeface="Arial"/>
                <a:cs typeface="Arial"/>
                <a:sym typeface="Arial"/>
              </a:defRPr>
            </a:lvl6pPr>
            <a:lvl7pPr marL="0" lvl="6" indent="0" algn="l">
              <a:spcBef>
                <a:spcPts val="0"/>
              </a:spcBef>
              <a:buNone/>
              <a:defRPr sz="1200" b="1" i="0" u="none" strike="noStrike" cap="none">
                <a:solidFill>
                  <a:srgbClr val="212D65"/>
                </a:solidFill>
                <a:latin typeface="Arial"/>
                <a:ea typeface="Arial"/>
                <a:cs typeface="Arial"/>
                <a:sym typeface="Arial"/>
              </a:defRPr>
            </a:lvl7pPr>
            <a:lvl8pPr marL="0" lvl="7" indent="0" algn="l">
              <a:spcBef>
                <a:spcPts val="0"/>
              </a:spcBef>
              <a:buNone/>
              <a:defRPr sz="1200" b="1" i="0" u="none" strike="noStrike" cap="none">
                <a:solidFill>
                  <a:srgbClr val="212D65"/>
                </a:solidFill>
                <a:latin typeface="Arial"/>
                <a:ea typeface="Arial"/>
                <a:cs typeface="Arial"/>
                <a:sym typeface="Arial"/>
              </a:defRPr>
            </a:lvl8pPr>
            <a:lvl9pPr marL="0" lvl="8" indent="0" algn="l">
              <a:spcBef>
                <a:spcPts val="0"/>
              </a:spcBef>
              <a:buNone/>
              <a:defRPr sz="1200" b="1" i="0" u="none" strike="noStrike" cap="none">
                <a:solidFill>
                  <a:srgbClr val="212D6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46" name="Google Shape;246;p23"/>
          <p:cNvCxnSpPr/>
          <p:nvPr/>
        </p:nvCxnSpPr>
        <p:spPr>
          <a:xfrm>
            <a:off x="7904922" y="1865382"/>
            <a:ext cx="0" cy="4137853"/>
          </a:xfrm>
          <a:prstGeom prst="straightConnector1">
            <a:avLst/>
          </a:prstGeom>
          <a:noFill/>
          <a:ln w="9525" cap="flat" cmpd="sng">
            <a:solidFill>
              <a:srgbClr val="212D65"/>
            </a:solidFill>
            <a:prstDash val="solid"/>
            <a:miter lim="800000"/>
            <a:headEnd type="none" w="sm" len="sm"/>
            <a:tailEnd type="none" w="sm" len="sm"/>
          </a:ln>
        </p:spPr>
      </p:cxnSp>
      <p:sp>
        <p:nvSpPr>
          <p:cNvPr id="247" name="Google Shape;247;p23"/>
          <p:cNvSpPr txBox="1">
            <a:spLocks noGrp="1"/>
          </p:cNvSpPr>
          <p:nvPr>
            <p:ph type="body" idx="3"/>
          </p:nvPr>
        </p:nvSpPr>
        <p:spPr>
          <a:xfrm>
            <a:off x="4465981" y="1848680"/>
            <a:ext cx="3208752" cy="844823"/>
          </a:xfrm>
          <a:prstGeom prst="rect">
            <a:avLst/>
          </a:prstGeom>
          <a:solidFill>
            <a:srgbClr val="212D65"/>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8" name="Google Shape;248;p23"/>
          <p:cNvSpPr txBox="1">
            <a:spLocks noGrp="1"/>
          </p:cNvSpPr>
          <p:nvPr>
            <p:ph type="body" idx="4"/>
          </p:nvPr>
        </p:nvSpPr>
        <p:spPr>
          <a:xfrm>
            <a:off x="4465981" y="2851495"/>
            <a:ext cx="3208752" cy="315173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55600" algn="l">
              <a:lnSpc>
                <a:spcPct val="100000"/>
              </a:lnSpc>
              <a:spcBef>
                <a:spcPts val="500"/>
              </a:spcBef>
              <a:spcAft>
                <a:spcPts val="0"/>
              </a:spcAft>
              <a:buClr>
                <a:schemeClr val="dk1"/>
              </a:buClr>
              <a:buSzPts val="2000"/>
              <a:buFont typeface="Arial"/>
              <a:buChar char="•"/>
              <a:defRPr sz="2000"/>
            </a:lvl2pPr>
            <a:lvl3pPr marL="1371600" lvl="2" indent="-355600" algn="l">
              <a:lnSpc>
                <a:spcPct val="100000"/>
              </a:lnSpc>
              <a:spcBef>
                <a:spcPts val="500"/>
              </a:spcBef>
              <a:spcAft>
                <a:spcPts val="0"/>
              </a:spcAft>
              <a:buClr>
                <a:schemeClr val="dk1"/>
              </a:buClr>
              <a:buSzPts val="2000"/>
              <a:buFont typeface="Arial"/>
              <a:buChar char="•"/>
              <a:defRPr sz="2000"/>
            </a:lvl3pPr>
            <a:lvl4pPr marL="1828800" lvl="3" indent="-355600" algn="l">
              <a:lnSpc>
                <a:spcPct val="100000"/>
              </a:lnSpc>
              <a:spcBef>
                <a:spcPts val="500"/>
              </a:spcBef>
              <a:spcAft>
                <a:spcPts val="0"/>
              </a:spcAft>
              <a:buClr>
                <a:schemeClr val="dk1"/>
              </a:buClr>
              <a:buSzPts val="2000"/>
              <a:buFont typeface="Arial"/>
              <a:buChar char="•"/>
              <a:defRPr sz="2000"/>
            </a:lvl4pPr>
            <a:lvl5pPr marL="2286000" lvl="4" indent="-355600" algn="l">
              <a:lnSpc>
                <a:spcPct val="100000"/>
              </a:lnSpc>
              <a:spcBef>
                <a:spcPts val="500"/>
              </a:spcBef>
              <a:spcAft>
                <a:spcPts val="0"/>
              </a:spcAft>
              <a:buClr>
                <a:schemeClr val="dk1"/>
              </a:buClr>
              <a:buSzPts val="2000"/>
              <a:buFont typeface="Arial"/>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23"/>
          <p:cNvSpPr txBox="1">
            <a:spLocks noGrp="1"/>
          </p:cNvSpPr>
          <p:nvPr>
            <p:ph type="body" idx="5"/>
          </p:nvPr>
        </p:nvSpPr>
        <p:spPr>
          <a:xfrm>
            <a:off x="8087486" y="1848680"/>
            <a:ext cx="3208752" cy="844823"/>
          </a:xfrm>
          <a:prstGeom prst="rect">
            <a:avLst/>
          </a:prstGeom>
          <a:solidFill>
            <a:srgbClr val="212D65"/>
          </a:solid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400"/>
              <a:buNone/>
              <a:defRPr sz="24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0" name="Google Shape;250;p23"/>
          <p:cNvSpPr txBox="1">
            <a:spLocks noGrp="1"/>
          </p:cNvSpPr>
          <p:nvPr>
            <p:ph type="body" idx="6"/>
          </p:nvPr>
        </p:nvSpPr>
        <p:spPr>
          <a:xfrm>
            <a:off x="8087486" y="2851495"/>
            <a:ext cx="3208752" cy="315173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lvl1pPr>
            <a:lvl2pPr marL="914400" lvl="1" indent="-355600" algn="l">
              <a:lnSpc>
                <a:spcPct val="100000"/>
              </a:lnSpc>
              <a:spcBef>
                <a:spcPts val="500"/>
              </a:spcBef>
              <a:spcAft>
                <a:spcPts val="0"/>
              </a:spcAft>
              <a:buClr>
                <a:schemeClr val="dk1"/>
              </a:buClr>
              <a:buSzPts val="2000"/>
              <a:buFont typeface="Arial"/>
              <a:buChar char="•"/>
              <a:defRPr sz="2000"/>
            </a:lvl2pPr>
            <a:lvl3pPr marL="1371600" lvl="2" indent="-355600" algn="l">
              <a:lnSpc>
                <a:spcPct val="100000"/>
              </a:lnSpc>
              <a:spcBef>
                <a:spcPts val="500"/>
              </a:spcBef>
              <a:spcAft>
                <a:spcPts val="0"/>
              </a:spcAft>
              <a:buClr>
                <a:schemeClr val="dk1"/>
              </a:buClr>
              <a:buSzPts val="2000"/>
              <a:buFont typeface="Arial"/>
              <a:buChar char="•"/>
              <a:defRPr sz="2000"/>
            </a:lvl3pPr>
            <a:lvl4pPr marL="1828800" lvl="3" indent="-355600" algn="l">
              <a:lnSpc>
                <a:spcPct val="100000"/>
              </a:lnSpc>
              <a:spcBef>
                <a:spcPts val="500"/>
              </a:spcBef>
              <a:spcAft>
                <a:spcPts val="0"/>
              </a:spcAft>
              <a:buClr>
                <a:schemeClr val="dk1"/>
              </a:buClr>
              <a:buSzPts val="2000"/>
              <a:buFont typeface="Arial"/>
              <a:buChar char="•"/>
              <a:defRPr sz="2000"/>
            </a:lvl4pPr>
            <a:lvl5pPr marL="2286000" lvl="4" indent="-355600" algn="l">
              <a:lnSpc>
                <a:spcPct val="100000"/>
              </a:lnSpc>
              <a:spcBef>
                <a:spcPts val="500"/>
              </a:spcBef>
              <a:spcAft>
                <a:spcPts val="0"/>
              </a:spcAft>
              <a:buClr>
                <a:schemeClr val="dk1"/>
              </a:buClr>
              <a:buSzPts val="2000"/>
              <a:buFont typeface="Arial"/>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Speaker">
  <p:cSld name="One Speaker">
    <p:spTree>
      <p:nvGrpSpPr>
        <p:cNvPr id="1" name="Shape 251"/>
        <p:cNvGrpSpPr/>
        <p:nvPr/>
      </p:nvGrpSpPr>
      <p:grpSpPr>
        <a:xfrm>
          <a:off x="0" y="0"/>
          <a:ext cx="0" cy="0"/>
          <a:chOff x="0" y="0"/>
          <a:chExt cx="0" cy="0"/>
        </a:xfrm>
      </p:grpSpPr>
      <p:sp>
        <p:nvSpPr>
          <p:cNvPr id="252" name="Google Shape;252;p24"/>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24"/>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254" name="Google Shape;254;p24"/>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255" name="Google Shape;255;p24"/>
          <p:cNvSpPr>
            <a:spLocks noGrp="1"/>
          </p:cNvSpPr>
          <p:nvPr>
            <p:ph type="pic" idx="2"/>
          </p:nvPr>
        </p:nvSpPr>
        <p:spPr>
          <a:xfrm>
            <a:off x="805691" y="783949"/>
            <a:ext cx="4491865" cy="4494282"/>
          </a:xfrm>
          <a:prstGeom prst="ellipse">
            <a:avLst/>
          </a:prstGeom>
          <a:noFill/>
          <a:ln>
            <a:noFill/>
          </a:ln>
        </p:spPr>
      </p:sp>
      <p:sp>
        <p:nvSpPr>
          <p:cNvPr id="256" name="Google Shape;256;p24"/>
          <p:cNvSpPr txBox="1">
            <a:spLocks noGrp="1"/>
          </p:cNvSpPr>
          <p:nvPr>
            <p:ph type="ctrTitle"/>
          </p:nvPr>
        </p:nvSpPr>
        <p:spPr>
          <a:xfrm>
            <a:off x="5804451" y="783949"/>
            <a:ext cx="5549348" cy="150548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12D65"/>
              </a:buClr>
              <a:buSzPts val="5000"/>
              <a:buFont typeface="Arial"/>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57" name="Google Shape;257;p24"/>
          <p:cNvCxnSpPr/>
          <p:nvPr/>
        </p:nvCxnSpPr>
        <p:spPr>
          <a:xfrm>
            <a:off x="5297556" y="3220278"/>
            <a:ext cx="6056243" cy="0"/>
          </a:xfrm>
          <a:prstGeom prst="straightConnector1">
            <a:avLst/>
          </a:prstGeom>
          <a:noFill/>
          <a:ln w="9525" cap="flat" cmpd="sng">
            <a:solidFill>
              <a:srgbClr val="789CD1"/>
            </a:solidFill>
            <a:prstDash val="solid"/>
            <a:miter lim="800000"/>
            <a:headEnd type="none" w="sm" len="sm"/>
            <a:tailEnd type="none" w="sm" len="sm"/>
          </a:ln>
        </p:spPr>
      </p:cxnSp>
      <p:sp>
        <p:nvSpPr>
          <p:cNvPr id="258" name="Google Shape;258;p24"/>
          <p:cNvSpPr txBox="1">
            <a:spLocks noGrp="1"/>
          </p:cNvSpPr>
          <p:nvPr>
            <p:ph type="subTitle" idx="1"/>
          </p:nvPr>
        </p:nvSpPr>
        <p:spPr>
          <a:xfrm>
            <a:off x="5804451" y="3429000"/>
            <a:ext cx="5549348" cy="1828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9" name="Google Shape;259;p24"/>
          <p:cNvSpPr txBox="1">
            <a:spLocks noGrp="1"/>
          </p:cNvSpPr>
          <p:nvPr>
            <p:ph type="body" idx="3"/>
          </p:nvPr>
        </p:nvSpPr>
        <p:spPr>
          <a:xfrm>
            <a:off x="5803900" y="2289438"/>
            <a:ext cx="5549900" cy="7221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Speakers">
  <p:cSld name="Two Speakers">
    <p:spTree>
      <p:nvGrpSpPr>
        <p:cNvPr id="1" name="Shape 270"/>
        <p:cNvGrpSpPr/>
        <p:nvPr/>
      </p:nvGrpSpPr>
      <p:grpSpPr>
        <a:xfrm>
          <a:off x="0" y="0"/>
          <a:ext cx="0" cy="0"/>
          <a:chOff x="0" y="0"/>
          <a:chExt cx="0" cy="0"/>
        </a:xfrm>
      </p:grpSpPr>
      <p:sp>
        <p:nvSpPr>
          <p:cNvPr id="271" name="Google Shape;271;p26"/>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26"/>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Arial"/>
                <a:ea typeface="Arial"/>
                <a:cs typeface="Arial"/>
                <a:sym typeface="Arial"/>
              </a:defRPr>
            </a:lvl1pPr>
            <a:lvl2pPr marL="0" lvl="1" indent="0" algn="l">
              <a:spcBef>
                <a:spcPts val="0"/>
              </a:spcBef>
              <a:buNone/>
              <a:defRPr sz="1200" b="1" i="0" u="none" strike="noStrike" cap="none">
                <a:solidFill>
                  <a:srgbClr val="212D65"/>
                </a:solidFill>
                <a:latin typeface="Arial"/>
                <a:ea typeface="Arial"/>
                <a:cs typeface="Arial"/>
                <a:sym typeface="Arial"/>
              </a:defRPr>
            </a:lvl2pPr>
            <a:lvl3pPr marL="0" lvl="2" indent="0" algn="l">
              <a:spcBef>
                <a:spcPts val="0"/>
              </a:spcBef>
              <a:buNone/>
              <a:defRPr sz="1200" b="1" i="0" u="none" strike="noStrike" cap="none">
                <a:solidFill>
                  <a:srgbClr val="212D65"/>
                </a:solidFill>
                <a:latin typeface="Arial"/>
                <a:ea typeface="Arial"/>
                <a:cs typeface="Arial"/>
                <a:sym typeface="Arial"/>
              </a:defRPr>
            </a:lvl3pPr>
            <a:lvl4pPr marL="0" lvl="3" indent="0" algn="l">
              <a:spcBef>
                <a:spcPts val="0"/>
              </a:spcBef>
              <a:buNone/>
              <a:defRPr sz="1200" b="1" i="0" u="none" strike="noStrike" cap="none">
                <a:solidFill>
                  <a:srgbClr val="212D65"/>
                </a:solidFill>
                <a:latin typeface="Arial"/>
                <a:ea typeface="Arial"/>
                <a:cs typeface="Arial"/>
                <a:sym typeface="Arial"/>
              </a:defRPr>
            </a:lvl4pPr>
            <a:lvl5pPr marL="0" lvl="4" indent="0" algn="l">
              <a:spcBef>
                <a:spcPts val="0"/>
              </a:spcBef>
              <a:buNone/>
              <a:defRPr sz="1200" b="1" i="0" u="none" strike="noStrike" cap="none">
                <a:solidFill>
                  <a:srgbClr val="212D65"/>
                </a:solidFill>
                <a:latin typeface="Arial"/>
                <a:ea typeface="Arial"/>
                <a:cs typeface="Arial"/>
                <a:sym typeface="Arial"/>
              </a:defRPr>
            </a:lvl5pPr>
            <a:lvl6pPr marL="0" lvl="5" indent="0" algn="l">
              <a:spcBef>
                <a:spcPts val="0"/>
              </a:spcBef>
              <a:buNone/>
              <a:defRPr sz="1200" b="1" i="0" u="none" strike="noStrike" cap="none">
                <a:solidFill>
                  <a:srgbClr val="212D65"/>
                </a:solidFill>
                <a:latin typeface="Arial"/>
                <a:ea typeface="Arial"/>
                <a:cs typeface="Arial"/>
                <a:sym typeface="Arial"/>
              </a:defRPr>
            </a:lvl6pPr>
            <a:lvl7pPr marL="0" lvl="6" indent="0" algn="l">
              <a:spcBef>
                <a:spcPts val="0"/>
              </a:spcBef>
              <a:buNone/>
              <a:defRPr sz="1200" b="1" i="0" u="none" strike="noStrike" cap="none">
                <a:solidFill>
                  <a:srgbClr val="212D65"/>
                </a:solidFill>
                <a:latin typeface="Arial"/>
                <a:ea typeface="Arial"/>
                <a:cs typeface="Arial"/>
                <a:sym typeface="Arial"/>
              </a:defRPr>
            </a:lvl7pPr>
            <a:lvl8pPr marL="0" lvl="7" indent="0" algn="l">
              <a:spcBef>
                <a:spcPts val="0"/>
              </a:spcBef>
              <a:buNone/>
              <a:defRPr sz="1200" b="1" i="0" u="none" strike="noStrike" cap="none">
                <a:solidFill>
                  <a:srgbClr val="212D65"/>
                </a:solidFill>
                <a:latin typeface="Arial"/>
                <a:ea typeface="Arial"/>
                <a:cs typeface="Arial"/>
                <a:sym typeface="Arial"/>
              </a:defRPr>
            </a:lvl8pPr>
            <a:lvl9pPr marL="0" lvl="8" indent="0" algn="l">
              <a:spcBef>
                <a:spcPts val="0"/>
              </a:spcBef>
              <a:buNone/>
              <a:defRPr sz="1200" b="1" i="0" u="none" strike="noStrike" cap="none">
                <a:solidFill>
                  <a:srgbClr val="212D6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73" name="Google Shape;273;p26"/>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274" name="Google Shape;274;p26"/>
          <p:cNvSpPr>
            <a:spLocks noGrp="1"/>
          </p:cNvSpPr>
          <p:nvPr>
            <p:ph type="pic" idx="2"/>
          </p:nvPr>
        </p:nvSpPr>
        <p:spPr>
          <a:xfrm>
            <a:off x="1600821" y="654740"/>
            <a:ext cx="3319041" cy="3320827"/>
          </a:xfrm>
          <a:prstGeom prst="ellipse">
            <a:avLst/>
          </a:prstGeom>
          <a:noFill/>
          <a:ln>
            <a:noFill/>
          </a:ln>
        </p:spPr>
      </p:sp>
      <p:sp>
        <p:nvSpPr>
          <p:cNvPr id="275" name="Google Shape;275;p26"/>
          <p:cNvSpPr txBox="1">
            <a:spLocks noGrp="1"/>
          </p:cNvSpPr>
          <p:nvPr>
            <p:ph type="ctrTitle"/>
          </p:nvPr>
        </p:nvSpPr>
        <p:spPr>
          <a:xfrm>
            <a:off x="805693" y="4148230"/>
            <a:ext cx="4809914" cy="46522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12D65"/>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26"/>
          <p:cNvSpPr txBox="1">
            <a:spLocks noGrp="1"/>
          </p:cNvSpPr>
          <p:nvPr>
            <p:ph type="subTitle" idx="1"/>
          </p:nvPr>
        </p:nvSpPr>
        <p:spPr>
          <a:xfrm>
            <a:off x="805692" y="4979565"/>
            <a:ext cx="4809917" cy="102468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1200"/>
              <a:buNone/>
              <a:defRPr sz="1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77" name="Google Shape;277;p26"/>
          <p:cNvCxnSpPr/>
          <p:nvPr/>
        </p:nvCxnSpPr>
        <p:spPr>
          <a:xfrm>
            <a:off x="6096000" y="783949"/>
            <a:ext cx="0" cy="5219286"/>
          </a:xfrm>
          <a:prstGeom prst="straightConnector1">
            <a:avLst/>
          </a:prstGeom>
          <a:noFill/>
          <a:ln w="9525" cap="flat" cmpd="sng">
            <a:solidFill>
              <a:srgbClr val="789CD1"/>
            </a:solidFill>
            <a:prstDash val="solid"/>
            <a:miter lim="800000"/>
            <a:headEnd type="none" w="sm" len="sm"/>
            <a:tailEnd type="none" w="sm" len="sm"/>
          </a:ln>
        </p:spPr>
      </p:cxnSp>
      <p:sp>
        <p:nvSpPr>
          <p:cNvPr id="278" name="Google Shape;278;p26"/>
          <p:cNvSpPr txBox="1">
            <a:spLocks noGrp="1"/>
          </p:cNvSpPr>
          <p:nvPr>
            <p:ph type="body" idx="3"/>
          </p:nvPr>
        </p:nvSpPr>
        <p:spPr>
          <a:xfrm>
            <a:off x="805692" y="4613453"/>
            <a:ext cx="4809915"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26"/>
          <p:cNvSpPr>
            <a:spLocks noGrp="1"/>
          </p:cNvSpPr>
          <p:nvPr>
            <p:ph type="pic" idx="4"/>
          </p:nvPr>
        </p:nvSpPr>
        <p:spPr>
          <a:xfrm>
            <a:off x="7339013" y="654740"/>
            <a:ext cx="3319041" cy="3320827"/>
          </a:xfrm>
          <a:prstGeom prst="ellipse">
            <a:avLst/>
          </a:prstGeom>
          <a:noFill/>
          <a:ln>
            <a:noFill/>
          </a:ln>
        </p:spPr>
      </p:sp>
      <p:sp>
        <p:nvSpPr>
          <p:cNvPr id="280" name="Google Shape;280;p26"/>
          <p:cNvSpPr txBox="1">
            <a:spLocks noGrp="1"/>
          </p:cNvSpPr>
          <p:nvPr>
            <p:ph type="body" idx="5"/>
          </p:nvPr>
        </p:nvSpPr>
        <p:spPr>
          <a:xfrm>
            <a:off x="6543884" y="4613453"/>
            <a:ext cx="4809915"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26"/>
          <p:cNvSpPr txBox="1">
            <a:spLocks noGrp="1"/>
          </p:cNvSpPr>
          <p:nvPr>
            <p:ph type="body" idx="6"/>
          </p:nvPr>
        </p:nvSpPr>
        <p:spPr>
          <a:xfrm>
            <a:off x="6543675" y="4148230"/>
            <a:ext cx="4810125" cy="465223"/>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26"/>
          <p:cNvSpPr txBox="1">
            <a:spLocks noGrp="1"/>
          </p:cNvSpPr>
          <p:nvPr>
            <p:ph type="body" idx="7"/>
          </p:nvPr>
        </p:nvSpPr>
        <p:spPr>
          <a:xfrm>
            <a:off x="6543675" y="4979566"/>
            <a:ext cx="4810125" cy="1023669"/>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4"/>
          <p:cNvSpPr/>
          <p:nvPr/>
        </p:nvSpPr>
        <p:spPr>
          <a:xfrm>
            <a:off x="0" y="0"/>
            <a:ext cx="12191999" cy="1831304"/>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Arial"/>
              <a:ea typeface="Arial"/>
              <a:cs typeface="Arial"/>
              <a:sym typeface="Arial"/>
            </a:endParaRPr>
          </a:p>
        </p:txBody>
      </p:sp>
      <p:sp>
        <p:nvSpPr>
          <p:cNvPr id="40" name="Google Shape;4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8D1ED"/>
              </a:buClr>
              <a:buSzPts val="4400"/>
              <a:buFont typeface="Arial"/>
              <a:buNone/>
              <a:defRPr>
                <a:solidFill>
                  <a:srgbClr val="B8D1ED"/>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
          <p:cNvSpPr txBox="1">
            <a:spLocks noGrp="1"/>
          </p:cNvSpPr>
          <p:nvPr>
            <p:ph type="body" idx="1"/>
          </p:nvPr>
        </p:nvSpPr>
        <p:spPr>
          <a:xfrm>
            <a:off x="838200" y="2658979"/>
            <a:ext cx="10515600" cy="32448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200"/>
              <a:buNone/>
              <a:defRPr sz="2200" b="0" i="0">
                <a:latin typeface="Arial"/>
                <a:ea typeface="Arial"/>
                <a:cs typeface="Arial"/>
                <a:sym typeface="Arial"/>
              </a:defRPr>
            </a:lvl1pPr>
            <a:lvl2pPr marL="914400" lvl="1" indent="-228600" algn="l">
              <a:lnSpc>
                <a:spcPct val="100000"/>
              </a:lnSpc>
              <a:spcBef>
                <a:spcPts val="500"/>
              </a:spcBef>
              <a:spcAft>
                <a:spcPts val="0"/>
              </a:spcAft>
              <a:buClr>
                <a:schemeClr val="dk1"/>
              </a:buClr>
              <a:buSzPts val="2000"/>
              <a:buNone/>
              <a:defRPr sz="2000" b="0" i="0">
                <a:latin typeface="Arial"/>
                <a:ea typeface="Arial"/>
                <a:cs typeface="Arial"/>
                <a:sym typeface="Arial"/>
              </a:defRPr>
            </a:lvl2pPr>
            <a:lvl3pPr marL="1371600" lvl="2" indent="-228600" algn="l">
              <a:lnSpc>
                <a:spcPct val="100000"/>
              </a:lnSpc>
              <a:spcBef>
                <a:spcPts val="500"/>
              </a:spcBef>
              <a:spcAft>
                <a:spcPts val="0"/>
              </a:spcAft>
              <a:buClr>
                <a:schemeClr val="dk1"/>
              </a:buClr>
              <a:buSzPts val="1800"/>
              <a:buNone/>
              <a:defRPr sz="1800" b="0" i="0">
                <a:latin typeface="Arial"/>
                <a:ea typeface="Arial"/>
                <a:cs typeface="Arial"/>
                <a:sym typeface="Arial"/>
              </a:defRPr>
            </a:lvl3pPr>
            <a:lvl4pPr marL="1828800" lvl="3" indent="-228600" algn="l">
              <a:lnSpc>
                <a:spcPct val="100000"/>
              </a:lnSpc>
              <a:spcBef>
                <a:spcPts val="500"/>
              </a:spcBef>
              <a:spcAft>
                <a:spcPts val="0"/>
              </a:spcAft>
              <a:buClr>
                <a:schemeClr val="dk1"/>
              </a:buClr>
              <a:buSzPts val="1800"/>
              <a:buNone/>
              <a:defRPr sz="1800" b="0" i="0">
                <a:latin typeface="Arial"/>
                <a:ea typeface="Arial"/>
                <a:cs typeface="Arial"/>
                <a:sym typeface="Arial"/>
              </a:defRPr>
            </a:lvl4pPr>
            <a:lvl5pPr marL="2286000" lvl="4" indent="-228600" algn="l">
              <a:lnSpc>
                <a:spcPct val="100000"/>
              </a:lnSpc>
              <a:spcBef>
                <a:spcPts val="500"/>
              </a:spcBef>
              <a:spcAft>
                <a:spcPts val="0"/>
              </a:spcAft>
              <a:buClr>
                <a:schemeClr val="dk1"/>
              </a:buClr>
              <a:buSzPts val="1800"/>
              <a:buNone/>
              <a:defRPr sz="18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
          <p:cNvSpPr txBox="1">
            <a:spLocks noGrp="1"/>
          </p:cNvSpPr>
          <p:nvPr>
            <p:ph type="ftr" idx="11"/>
          </p:nvPr>
        </p:nvSpPr>
        <p:spPr>
          <a:xfrm>
            <a:off x="8189842" y="6188640"/>
            <a:ext cx="253447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Arial"/>
                <a:ea typeface="Arial"/>
                <a:cs typeface="Arial"/>
                <a:sym typeface="Arial"/>
              </a:defRPr>
            </a:lvl1pPr>
            <a:lvl2pPr marL="0" lvl="1" indent="0" algn="l">
              <a:spcBef>
                <a:spcPts val="0"/>
              </a:spcBef>
              <a:buNone/>
              <a:defRPr sz="1200" b="1" i="0" u="none" strike="noStrike" cap="none">
                <a:solidFill>
                  <a:srgbClr val="212D65"/>
                </a:solidFill>
                <a:latin typeface="Arial"/>
                <a:ea typeface="Arial"/>
                <a:cs typeface="Arial"/>
                <a:sym typeface="Arial"/>
              </a:defRPr>
            </a:lvl2pPr>
            <a:lvl3pPr marL="0" lvl="2" indent="0" algn="l">
              <a:spcBef>
                <a:spcPts val="0"/>
              </a:spcBef>
              <a:buNone/>
              <a:defRPr sz="1200" b="1" i="0" u="none" strike="noStrike" cap="none">
                <a:solidFill>
                  <a:srgbClr val="212D65"/>
                </a:solidFill>
                <a:latin typeface="Arial"/>
                <a:ea typeface="Arial"/>
                <a:cs typeface="Arial"/>
                <a:sym typeface="Arial"/>
              </a:defRPr>
            </a:lvl3pPr>
            <a:lvl4pPr marL="0" lvl="3" indent="0" algn="l">
              <a:spcBef>
                <a:spcPts val="0"/>
              </a:spcBef>
              <a:buNone/>
              <a:defRPr sz="1200" b="1" i="0" u="none" strike="noStrike" cap="none">
                <a:solidFill>
                  <a:srgbClr val="212D65"/>
                </a:solidFill>
                <a:latin typeface="Arial"/>
                <a:ea typeface="Arial"/>
                <a:cs typeface="Arial"/>
                <a:sym typeface="Arial"/>
              </a:defRPr>
            </a:lvl4pPr>
            <a:lvl5pPr marL="0" lvl="4" indent="0" algn="l">
              <a:spcBef>
                <a:spcPts val="0"/>
              </a:spcBef>
              <a:buNone/>
              <a:defRPr sz="1200" b="1" i="0" u="none" strike="noStrike" cap="none">
                <a:solidFill>
                  <a:srgbClr val="212D65"/>
                </a:solidFill>
                <a:latin typeface="Arial"/>
                <a:ea typeface="Arial"/>
                <a:cs typeface="Arial"/>
                <a:sym typeface="Arial"/>
              </a:defRPr>
            </a:lvl5pPr>
            <a:lvl6pPr marL="0" lvl="5" indent="0" algn="l">
              <a:spcBef>
                <a:spcPts val="0"/>
              </a:spcBef>
              <a:buNone/>
              <a:defRPr sz="1200" b="1" i="0" u="none" strike="noStrike" cap="none">
                <a:solidFill>
                  <a:srgbClr val="212D65"/>
                </a:solidFill>
                <a:latin typeface="Arial"/>
                <a:ea typeface="Arial"/>
                <a:cs typeface="Arial"/>
                <a:sym typeface="Arial"/>
              </a:defRPr>
            </a:lvl6pPr>
            <a:lvl7pPr marL="0" lvl="6" indent="0" algn="l">
              <a:spcBef>
                <a:spcPts val="0"/>
              </a:spcBef>
              <a:buNone/>
              <a:defRPr sz="1200" b="1" i="0" u="none" strike="noStrike" cap="none">
                <a:solidFill>
                  <a:srgbClr val="212D65"/>
                </a:solidFill>
                <a:latin typeface="Arial"/>
                <a:ea typeface="Arial"/>
                <a:cs typeface="Arial"/>
                <a:sym typeface="Arial"/>
              </a:defRPr>
            </a:lvl7pPr>
            <a:lvl8pPr marL="0" lvl="7" indent="0" algn="l">
              <a:spcBef>
                <a:spcPts val="0"/>
              </a:spcBef>
              <a:buNone/>
              <a:defRPr sz="1200" b="1" i="0" u="none" strike="noStrike" cap="none">
                <a:solidFill>
                  <a:srgbClr val="212D65"/>
                </a:solidFill>
                <a:latin typeface="Arial"/>
                <a:ea typeface="Arial"/>
                <a:cs typeface="Arial"/>
                <a:sym typeface="Arial"/>
              </a:defRPr>
            </a:lvl8pPr>
            <a:lvl9pPr marL="0" lvl="8" indent="0" algn="l">
              <a:spcBef>
                <a:spcPts val="0"/>
              </a:spcBef>
              <a:buNone/>
              <a:defRPr sz="1200" b="1" i="0" u="none" strike="noStrike" cap="none">
                <a:solidFill>
                  <a:srgbClr val="212D6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4"/>
          <p:cNvSpPr txBox="1">
            <a:spLocks noGrp="1"/>
          </p:cNvSpPr>
          <p:nvPr>
            <p:ph type="body" idx="2"/>
          </p:nvPr>
        </p:nvSpPr>
        <p:spPr>
          <a:xfrm>
            <a:off x="839788" y="1993680"/>
            <a:ext cx="10514011" cy="527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12D65"/>
              </a:buClr>
              <a:buSzPts val="2400"/>
              <a:buNone/>
              <a:defRPr sz="2400" b="1">
                <a:solidFill>
                  <a:srgbClr val="212D65"/>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Speakers">
  <p:cSld name="Three Speakers">
    <p:spTree>
      <p:nvGrpSpPr>
        <p:cNvPr id="1" name="Shape 283"/>
        <p:cNvGrpSpPr/>
        <p:nvPr/>
      </p:nvGrpSpPr>
      <p:grpSpPr>
        <a:xfrm>
          <a:off x="0" y="0"/>
          <a:ext cx="0" cy="0"/>
          <a:chOff x="0" y="0"/>
          <a:chExt cx="0" cy="0"/>
        </a:xfrm>
      </p:grpSpPr>
      <p:sp>
        <p:nvSpPr>
          <p:cNvPr id="284" name="Google Shape;284;p27"/>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27"/>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Arial"/>
                <a:ea typeface="Arial"/>
                <a:cs typeface="Arial"/>
                <a:sym typeface="Arial"/>
              </a:defRPr>
            </a:lvl1pPr>
            <a:lvl2pPr marL="0" lvl="1" indent="0" algn="l">
              <a:spcBef>
                <a:spcPts val="0"/>
              </a:spcBef>
              <a:buNone/>
              <a:defRPr sz="1200" b="1" i="0" u="none" strike="noStrike" cap="none">
                <a:solidFill>
                  <a:srgbClr val="212D65"/>
                </a:solidFill>
                <a:latin typeface="Arial"/>
                <a:ea typeface="Arial"/>
                <a:cs typeface="Arial"/>
                <a:sym typeface="Arial"/>
              </a:defRPr>
            </a:lvl2pPr>
            <a:lvl3pPr marL="0" lvl="2" indent="0" algn="l">
              <a:spcBef>
                <a:spcPts val="0"/>
              </a:spcBef>
              <a:buNone/>
              <a:defRPr sz="1200" b="1" i="0" u="none" strike="noStrike" cap="none">
                <a:solidFill>
                  <a:srgbClr val="212D65"/>
                </a:solidFill>
                <a:latin typeface="Arial"/>
                <a:ea typeface="Arial"/>
                <a:cs typeface="Arial"/>
                <a:sym typeface="Arial"/>
              </a:defRPr>
            </a:lvl3pPr>
            <a:lvl4pPr marL="0" lvl="3" indent="0" algn="l">
              <a:spcBef>
                <a:spcPts val="0"/>
              </a:spcBef>
              <a:buNone/>
              <a:defRPr sz="1200" b="1" i="0" u="none" strike="noStrike" cap="none">
                <a:solidFill>
                  <a:srgbClr val="212D65"/>
                </a:solidFill>
                <a:latin typeface="Arial"/>
                <a:ea typeface="Arial"/>
                <a:cs typeface="Arial"/>
                <a:sym typeface="Arial"/>
              </a:defRPr>
            </a:lvl4pPr>
            <a:lvl5pPr marL="0" lvl="4" indent="0" algn="l">
              <a:spcBef>
                <a:spcPts val="0"/>
              </a:spcBef>
              <a:buNone/>
              <a:defRPr sz="1200" b="1" i="0" u="none" strike="noStrike" cap="none">
                <a:solidFill>
                  <a:srgbClr val="212D65"/>
                </a:solidFill>
                <a:latin typeface="Arial"/>
                <a:ea typeface="Arial"/>
                <a:cs typeface="Arial"/>
                <a:sym typeface="Arial"/>
              </a:defRPr>
            </a:lvl5pPr>
            <a:lvl6pPr marL="0" lvl="5" indent="0" algn="l">
              <a:spcBef>
                <a:spcPts val="0"/>
              </a:spcBef>
              <a:buNone/>
              <a:defRPr sz="1200" b="1" i="0" u="none" strike="noStrike" cap="none">
                <a:solidFill>
                  <a:srgbClr val="212D65"/>
                </a:solidFill>
                <a:latin typeface="Arial"/>
                <a:ea typeface="Arial"/>
                <a:cs typeface="Arial"/>
                <a:sym typeface="Arial"/>
              </a:defRPr>
            </a:lvl6pPr>
            <a:lvl7pPr marL="0" lvl="6" indent="0" algn="l">
              <a:spcBef>
                <a:spcPts val="0"/>
              </a:spcBef>
              <a:buNone/>
              <a:defRPr sz="1200" b="1" i="0" u="none" strike="noStrike" cap="none">
                <a:solidFill>
                  <a:srgbClr val="212D65"/>
                </a:solidFill>
                <a:latin typeface="Arial"/>
                <a:ea typeface="Arial"/>
                <a:cs typeface="Arial"/>
                <a:sym typeface="Arial"/>
              </a:defRPr>
            </a:lvl7pPr>
            <a:lvl8pPr marL="0" lvl="7" indent="0" algn="l">
              <a:spcBef>
                <a:spcPts val="0"/>
              </a:spcBef>
              <a:buNone/>
              <a:defRPr sz="1200" b="1" i="0" u="none" strike="noStrike" cap="none">
                <a:solidFill>
                  <a:srgbClr val="212D65"/>
                </a:solidFill>
                <a:latin typeface="Arial"/>
                <a:ea typeface="Arial"/>
                <a:cs typeface="Arial"/>
                <a:sym typeface="Arial"/>
              </a:defRPr>
            </a:lvl8pPr>
            <a:lvl9pPr marL="0" lvl="8" indent="0" algn="l">
              <a:spcBef>
                <a:spcPts val="0"/>
              </a:spcBef>
              <a:buNone/>
              <a:defRPr sz="1200" b="1" i="0" u="none" strike="noStrike" cap="none">
                <a:solidFill>
                  <a:srgbClr val="212D6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86" name="Google Shape;286;p27"/>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287" name="Google Shape;287;p27"/>
          <p:cNvSpPr>
            <a:spLocks noGrp="1"/>
          </p:cNvSpPr>
          <p:nvPr>
            <p:ph type="pic" idx="2"/>
          </p:nvPr>
        </p:nvSpPr>
        <p:spPr>
          <a:xfrm>
            <a:off x="805692" y="654741"/>
            <a:ext cx="3168613" cy="3170318"/>
          </a:xfrm>
          <a:prstGeom prst="ellipse">
            <a:avLst/>
          </a:prstGeom>
          <a:noFill/>
          <a:ln>
            <a:noFill/>
          </a:ln>
        </p:spPr>
      </p:sp>
      <p:sp>
        <p:nvSpPr>
          <p:cNvPr id="288" name="Google Shape;288;p27"/>
          <p:cNvSpPr txBox="1">
            <a:spLocks noGrp="1"/>
          </p:cNvSpPr>
          <p:nvPr>
            <p:ph type="ctrTitle"/>
          </p:nvPr>
        </p:nvSpPr>
        <p:spPr>
          <a:xfrm>
            <a:off x="805693" y="4148230"/>
            <a:ext cx="3168611" cy="46522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12D65"/>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27"/>
          <p:cNvSpPr txBox="1">
            <a:spLocks noGrp="1"/>
          </p:cNvSpPr>
          <p:nvPr>
            <p:ph type="subTitle" idx="1"/>
          </p:nvPr>
        </p:nvSpPr>
        <p:spPr>
          <a:xfrm>
            <a:off x="805692" y="4979565"/>
            <a:ext cx="3168613" cy="102468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1200"/>
              <a:buNone/>
              <a:defRPr sz="1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0" name="Google Shape;290;p27"/>
          <p:cNvSpPr txBox="1">
            <a:spLocks noGrp="1"/>
          </p:cNvSpPr>
          <p:nvPr>
            <p:ph type="body" idx="3"/>
          </p:nvPr>
        </p:nvSpPr>
        <p:spPr>
          <a:xfrm>
            <a:off x="805693" y="4613453"/>
            <a:ext cx="3168612"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27"/>
          <p:cNvSpPr>
            <a:spLocks noGrp="1"/>
          </p:cNvSpPr>
          <p:nvPr>
            <p:ph type="pic" idx="4"/>
          </p:nvPr>
        </p:nvSpPr>
        <p:spPr>
          <a:xfrm>
            <a:off x="4492424" y="654741"/>
            <a:ext cx="3172968" cy="3172968"/>
          </a:xfrm>
          <a:prstGeom prst="ellipse">
            <a:avLst/>
          </a:prstGeom>
          <a:noFill/>
          <a:ln>
            <a:noFill/>
          </a:ln>
        </p:spPr>
      </p:sp>
      <p:sp>
        <p:nvSpPr>
          <p:cNvPr id="292" name="Google Shape;292;p27"/>
          <p:cNvSpPr txBox="1">
            <a:spLocks noGrp="1"/>
          </p:cNvSpPr>
          <p:nvPr>
            <p:ph type="body" idx="5"/>
          </p:nvPr>
        </p:nvSpPr>
        <p:spPr>
          <a:xfrm>
            <a:off x="4492633" y="4613453"/>
            <a:ext cx="3172828"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27"/>
          <p:cNvSpPr txBox="1">
            <a:spLocks noGrp="1"/>
          </p:cNvSpPr>
          <p:nvPr>
            <p:ph type="body" idx="6"/>
          </p:nvPr>
        </p:nvSpPr>
        <p:spPr>
          <a:xfrm>
            <a:off x="4492424" y="4148230"/>
            <a:ext cx="3172967" cy="465223"/>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27"/>
          <p:cNvSpPr txBox="1">
            <a:spLocks noGrp="1"/>
          </p:cNvSpPr>
          <p:nvPr>
            <p:ph type="body" idx="7"/>
          </p:nvPr>
        </p:nvSpPr>
        <p:spPr>
          <a:xfrm>
            <a:off x="4492424" y="4979566"/>
            <a:ext cx="3172967" cy="1023669"/>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5" name="Google Shape;295;p27"/>
          <p:cNvCxnSpPr/>
          <p:nvPr/>
        </p:nvCxnSpPr>
        <p:spPr>
          <a:xfrm>
            <a:off x="4257260" y="782011"/>
            <a:ext cx="0" cy="5221224"/>
          </a:xfrm>
          <a:prstGeom prst="straightConnector1">
            <a:avLst/>
          </a:prstGeom>
          <a:noFill/>
          <a:ln w="9525" cap="flat" cmpd="sng">
            <a:solidFill>
              <a:srgbClr val="789CD1"/>
            </a:solidFill>
            <a:prstDash val="solid"/>
            <a:miter lim="800000"/>
            <a:headEnd type="none" w="sm" len="sm"/>
            <a:tailEnd type="none" w="sm" len="sm"/>
          </a:ln>
        </p:spPr>
      </p:cxnSp>
      <p:cxnSp>
        <p:nvCxnSpPr>
          <p:cNvPr id="296" name="Google Shape;296;p27"/>
          <p:cNvCxnSpPr/>
          <p:nvPr/>
        </p:nvCxnSpPr>
        <p:spPr>
          <a:xfrm>
            <a:off x="7904922" y="782011"/>
            <a:ext cx="0" cy="5221224"/>
          </a:xfrm>
          <a:prstGeom prst="straightConnector1">
            <a:avLst/>
          </a:prstGeom>
          <a:noFill/>
          <a:ln w="9525" cap="flat" cmpd="sng">
            <a:solidFill>
              <a:srgbClr val="789CD1"/>
            </a:solidFill>
            <a:prstDash val="solid"/>
            <a:miter lim="800000"/>
            <a:headEnd type="none" w="sm" len="sm"/>
            <a:tailEnd type="none" w="sm" len="sm"/>
          </a:ln>
        </p:spPr>
      </p:cxnSp>
      <p:sp>
        <p:nvSpPr>
          <p:cNvPr id="297" name="Google Shape;297;p27"/>
          <p:cNvSpPr>
            <a:spLocks noGrp="1"/>
          </p:cNvSpPr>
          <p:nvPr>
            <p:ph type="pic" idx="8"/>
          </p:nvPr>
        </p:nvSpPr>
        <p:spPr>
          <a:xfrm>
            <a:off x="8141479" y="654741"/>
            <a:ext cx="3172968" cy="3172968"/>
          </a:xfrm>
          <a:prstGeom prst="ellipse">
            <a:avLst/>
          </a:prstGeom>
          <a:noFill/>
          <a:ln>
            <a:noFill/>
          </a:ln>
        </p:spPr>
      </p:sp>
      <p:sp>
        <p:nvSpPr>
          <p:cNvPr id="298" name="Google Shape;298;p27"/>
          <p:cNvSpPr txBox="1">
            <a:spLocks noGrp="1"/>
          </p:cNvSpPr>
          <p:nvPr>
            <p:ph type="body" idx="9"/>
          </p:nvPr>
        </p:nvSpPr>
        <p:spPr>
          <a:xfrm>
            <a:off x="8141688" y="4613453"/>
            <a:ext cx="3172828"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27"/>
          <p:cNvSpPr txBox="1">
            <a:spLocks noGrp="1"/>
          </p:cNvSpPr>
          <p:nvPr>
            <p:ph type="body" idx="13"/>
          </p:nvPr>
        </p:nvSpPr>
        <p:spPr>
          <a:xfrm>
            <a:off x="8141479" y="4148230"/>
            <a:ext cx="3172967" cy="465223"/>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27"/>
          <p:cNvSpPr txBox="1">
            <a:spLocks noGrp="1"/>
          </p:cNvSpPr>
          <p:nvPr>
            <p:ph type="body" idx="14"/>
          </p:nvPr>
        </p:nvSpPr>
        <p:spPr>
          <a:xfrm>
            <a:off x="8141479" y="4979566"/>
            <a:ext cx="3172967" cy="1023669"/>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sp>
        <p:nvSpPr>
          <p:cNvPr id="302" name="Google Shape;30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28"/>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28"/>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Arial"/>
                <a:ea typeface="Arial"/>
                <a:cs typeface="Arial"/>
                <a:sym typeface="Arial"/>
              </a:defRPr>
            </a:lvl1pPr>
            <a:lvl2pPr marL="0" lvl="1" indent="0" algn="l">
              <a:spcBef>
                <a:spcPts val="0"/>
              </a:spcBef>
              <a:buNone/>
              <a:defRPr sz="1200" b="1" i="0" u="none" strike="noStrike" cap="none">
                <a:solidFill>
                  <a:srgbClr val="212D65"/>
                </a:solidFill>
                <a:latin typeface="Arial"/>
                <a:ea typeface="Arial"/>
                <a:cs typeface="Arial"/>
                <a:sym typeface="Arial"/>
              </a:defRPr>
            </a:lvl2pPr>
            <a:lvl3pPr marL="0" lvl="2" indent="0" algn="l">
              <a:spcBef>
                <a:spcPts val="0"/>
              </a:spcBef>
              <a:buNone/>
              <a:defRPr sz="1200" b="1" i="0" u="none" strike="noStrike" cap="none">
                <a:solidFill>
                  <a:srgbClr val="212D65"/>
                </a:solidFill>
                <a:latin typeface="Arial"/>
                <a:ea typeface="Arial"/>
                <a:cs typeface="Arial"/>
                <a:sym typeface="Arial"/>
              </a:defRPr>
            </a:lvl3pPr>
            <a:lvl4pPr marL="0" lvl="3" indent="0" algn="l">
              <a:spcBef>
                <a:spcPts val="0"/>
              </a:spcBef>
              <a:buNone/>
              <a:defRPr sz="1200" b="1" i="0" u="none" strike="noStrike" cap="none">
                <a:solidFill>
                  <a:srgbClr val="212D65"/>
                </a:solidFill>
                <a:latin typeface="Arial"/>
                <a:ea typeface="Arial"/>
                <a:cs typeface="Arial"/>
                <a:sym typeface="Arial"/>
              </a:defRPr>
            </a:lvl4pPr>
            <a:lvl5pPr marL="0" lvl="4" indent="0" algn="l">
              <a:spcBef>
                <a:spcPts val="0"/>
              </a:spcBef>
              <a:buNone/>
              <a:defRPr sz="1200" b="1" i="0" u="none" strike="noStrike" cap="none">
                <a:solidFill>
                  <a:srgbClr val="212D65"/>
                </a:solidFill>
                <a:latin typeface="Arial"/>
                <a:ea typeface="Arial"/>
                <a:cs typeface="Arial"/>
                <a:sym typeface="Arial"/>
              </a:defRPr>
            </a:lvl5pPr>
            <a:lvl6pPr marL="0" lvl="5" indent="0" algn="l">
              <a:spcBef>
                <a:spcPts val="0"/>
              </a:spcBef>
              <a:buNone/>
              <a:defRPr sz="1200" b="1" i="0" u="none" strike="noStrike" cap="none">
                <a:solidFill>
                  <a:srgbClr val="212D65"/>
                </a:solidFill>
                <a:latin typeface="Arial"/>
                <a:ea typeface="Arial"/>
                <a:cs typeface="Arial"/>
                <a:sym typeface="Arial"/>
              </a:defRPr>
            </a:lvl6pPr>
            <a:lvl7pPr marL="0" lvl="6" indent="0" algn="l">
              <a:spcBef>
                <a:spcPts val="0"/>
              </a:spcBef>
              <a:buNone/>
              <a:defRPr sz="1200" b="1" i="0" u="none" strike="noStrike" cap="none">
                <a:solidFill>
                  <a:srgbClr val="212D65"/>
                </a:solidFill>
                <a:latin typeface="Arial"/>
                <a:ea typeface="Arial"/>
                <a:cs typeface="Arial"/>
                <a:sym typeface="Arial"/>
              </a:defRPr>
            </a:lvl7pPr>
            <a:lvl8pPr marL="0" lvl="7" indent="0" algn="l">
              <a:spcBef>
                <a:spcPts val="0"/>
              </a:spcBef>
              <a:buNone/>
              <a:defRPr sz="1200" b="1" i="0" u="none" strike="noStrike" cap="none">
                <a:solidFill>
                  <a:srgbClr val="212D65"/>
                </a:solidFill>
                <a:latin typeface="Arial"/>
                <a:ea typeface="Arial"/>
                <a:cs typeface="Arial"/>
                <a:sym typeface="Arial"/>
              </a:defRPr>
            </a:lvl8pPr>
            <a:lvl9pPr marL="0" lvl="8" indent="0" algn="l">
              <a:spcBef>
                <a:spcPts val="0"/>
              </a:spcBef>
              <a:buNone/>
              <a:defRPr sz="1200" b="1" i="0" u="none" strike="noStrike" cap="none">
                <a:solidFill>
                  <a:srgbClr val="212D6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305" name="Google Shape;305;p28"/>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List with Laptop">
  <p:cSld name="Title Slide List with Laptop">
    <p:spTree>
      <p:nvGrpSpPr>
        <p:cNvPr id="1" name="Shape 45"/>
        <p:cNvGrpSpPr/>
        <p:nvPr/>
      </p:nvGrpSpPr>
      <p:grpSpPr>
        <a:xfrm>
          <a:off x="0" y="0"/>
          <a:ext cx="0" cy="0"/>
          <a:chOff x="0" y="0"/>
          <a:chExt cx="0" cy="0"/>
        </a:xfrm>
      </p:grpSpPr>
      <p:sp>
        <p:nvSpPr>
          <p:cNvPr id="46" name="Google Shape;46;p5"/>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5"/>
          <p:cNvSpPr/>
          <p:nvPr/>
        </p:nvSpPr>
        <p:spPr>
          <a:xfrm>
            <a:off x="0" y="0"/>
            <a:ext cx="12192000" cy="3738623"/>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 name="Google Shape;49;p5"/>
          <p:cNvSpPr txBox="1">
            <a:spLocks noGrp="1"/>
          </p:cNvSpPr>
          <p:nvPr>
            <p:ph type="body" idx="1"/>
          </p:nvPr>
        </p:nvSpPr>
        <p:spPr>
          <a:xfrm>
            <a:off x="839789" y="4109031"/>
            <a:ext cx="5881052" cy="14929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
          <p:cNvSpPr>
            <a:spLocks noGrp="1"/>
          </p:cNvSpPr>
          <p:nvPr>
            <p:ph type="pic" idx="2"/>
          </p:nvPr>
        </p:nvSpPr>
        <p:spPr>
          <a:xfrm>
            <a:off x="7955915" y="1668144"/>
            <a:ext cx="4236085" cy="3235325"/>
          </a:xfrm>
          <a:prstGeom prst="rect">
            <a:avLst/>
          </a:prstGeom>
          <a:noFill/>
          <a:ln>
            <a:noFill/>
          </a:ln>
        </p:spPr>
      </p:sp>
      <p:pic>
        <p:nvPicPr>
          <p:cNvPr id="51" name="Google Shape;51;p5" descr="Icon of a laptop computer"/>
          <p:cNvPicPr preferRelativeResize="0"/>
          <p:nvPr/>
        </p:nvPicPr>
        <p:blipFill rotWithShape="1">
          <a:blip r:embed="rId2">
            <a:alphaModFix/>
          </a:blip>
          <a:srcRect l="4283" t="22311" r="29026" b="21345"/>
          <a:stretch/>
        </p:blipFill>
        <p:spPr>
          <a:xfrm>
            <a:off x="6958361" y="1256059"/>
            <a:ext cx="5233639" cy="4421660"/>
          </a:xfrm>
          <a:prstGeom prst="rect">
            <a:avLst/>
          </a:prstGeom>
          <a:noFill/>
          <a:ln>
            <a:noFill/>
          </a:ln>
        </p:spPr>
      </p:pic>
      <p:sp>
        <p:nvSpPr>
          <p:cNvPr id="52" name="Google Shape;52;p5"/>
          <p:cNvSpPr txBox="1">
            <a:spLocks noGrp="1"/>
          </p:cNvSpPr>
          <p:nvPr>
            <p:ph type="body" idx="3"/>
          </p:nvPr>
        </p:nvSpPr>
        <p:spPr>
          <a:xfrm>
            <a:off x="839788" y="853072"/>
            <a:ext cx="6281737" cy="2501314"/>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Clr>
                <a:srgbClr val="B8D1ED"/>
              </a:buClr>
              <a:buSzPts val="4400"/>
              <a:buNone/>
              <a:defRPr sz="4400" b="1" i="0">
                <a:solidFill>
                  <a:srgbClr val="B8D1ED"/>
                </a:solidFill>
                <a:latin typeface="Arial"/>
                <a:ea typeface="Arial"/>
                <a:cs typeface="Arial"/>
                <a:sym typeface="Arial"/>
              </a:defRPr>
            </a:lvl1pPr>
            <a:lvl2pPr marL="914400" lvl="1"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2pPr>
            <a:lvl3pPr marL="1371600" lvl="2"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3pPr>
            <a:lvl4pPr marL="1828800" lvl="3"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4pPr>
            <a:lvl5pPr marL="2286000" lvl="4"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53"/>
        <p:cNvGrpSpPr/>
        <p:nvPr/>
      </p:nvGrpSpPr>
      <p:grpSpPr>
        <a:xfrm>
          <a:off x="0" y="0"/>
          <a:ext cx="0" cy="0"/>
          <a:chOff x="0" y="0"/>
          <a:chExt cx="0" cy="0"/>
        </a:xfrm>
      </p:grpSpPr>
      <p:sp>
        <p:nvSpPr>
          <p:cNvPr id="54" name="Google Shape;54;p6"/>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Arial"/>
                <a:ea typeface="Arial"/>
                <a:cs typeface="Arial"/>
                <a:sym typeface="Arial"/>
              </a:defRPr>
            </a:lvl1pPr>
            <a:lvl2pPr marL="0" lvl="1" indent="0" algn="l">
              <a:spcBef>
                <a:spcPts val="0"/>
              </a:spcBef>
              <a:buNone/>
              <a:defRPr sz="1200" b="1" i="0" u="none" strike="noStrike" cap="none">
                <a:solidFill>
                  <a:srgbClr val="212D65"/>
                </a:solidFill>
                <a:latin typeface="Arial"/>
                <a:ea typeface="Arial"/>
                <a:cs typeface="Arial"/>
                <a:sym typeface="Arial"/>
              </a:defRPr>
            </a:lvl2pPr>
            <a:lvl3pPr marL="0" lvl="2" indent="0" algn="l">
              <a:spcBef>
                <a:spcPts val="0"/>
              </a:spcBef>
              <a:buNone/>
              <a:defRPr sz="1200" b="1" i="0" u="none" strike="noStrike" cap="none">
                <a:solidFill>
                  <a:srgbClr val="212D65"/>
                </a:solidFill>
                <a:latin typeface="Arial"/>
                <a:ea typeface="Arial"/>
                <a:cs typeface="Arial"/>
                <a:sym typeface="Arial"/>
              </a:defRPr>
            </a:lvl3pPr>
            <a:lvl4pPr marL="0" lvl="3" indent="0" algn="l">
              <a:spcBef>
                <a:spcPts val="0"/>
              </a:spcBef>
              <a:buNone/>
              <a:defRPr sz="1200" b="1" i="0" u="none" strike="noStrike" cap="none">
                <a:solidFill>
                  <a:srgbClr val="212D65"/>
                </a:solidFill>
                <a:latin typeface="Arial"/>
                <a:ea typeface="Arial"/>
                <a:cs typeface="Arial"/>
                <a:sym typeface="Arial"/>
              </a:defRPr>
            </a:lvl4pPr>
            <a:lvl5pPr marL="0" lvl="4" indent="0" algn="l">
              <a:spcBef>
                <a:spcPts val="0"/>
              </a:spcBef>
              <a:buNone/>
              <a:defRPr sz="1200" b="1" i="0" u="none" strike="noStrike" cap="none">
                <a:solidFill>
                  <a:srgbClr val="212D65"/>
                </a:solidFill>
                <a:latin typeface="Arial"/>
                <a:ea typeface="Arial"/>
                <a:cs typeface="Arial"/>
                <a:sym typeface="Arial"/>
              </a:defRPr>
            </a:lvl5pPr>
            <a:lvl6pPr marL="0" lvl="5" indent="0" algn="l">
              <a:spcBef>
                <a:spcPts val="0"/>
              </a:spcBef>
              <a:buNone/>
              <a:defRPr sz="1200" b="1" i="0" u="none" strike="noStrike" cap="none">
                <a:solidFill>
                  <a:srgbClr val="212D65"/>
                </a:solidFill>
                <a:latin typeface="Arial"/>
                <a:ea typeface="Arial"/>
                <a:cs typeface="Arial"/>
                <a:sym typeface="Arial"/>
              </a:defRPr>
            </a:lvl6pPr>
            <a:lvl7pPr marL="0" lvl="6" indent="0" algn="l">
              <a:spcBef>
                <a:spcPts val="0"/>
              </a:spcBef>
              <a:buNone/>
              <a:defRPr sz="1200" b="1" i="0" u="none" strike="noStrike" cap="none">
                <a:solidFill>
                  <a:srgbClr val="212D65"/>
                </a:solidFill>
                <a:latin typeface="Arial"/>
                <a:ea typeface="Arial"/>
                <a:cs typeface="Arial"/>
                <a:sym typeface="Arial"/>
              </a:defRPr>
            </a:lvl7pPr>
            <a:lvl8pPr marL="0" lvl="7" indent="0" algn="l">
              <a:spcBef>
                <a:spcPts val="0"/>
              </a:spcBef>
              <a:buNone/>
              <a:defRPr sz="1200" b="1" i="0" u="none" strike="noStrike" cap="none">
                <a:solidFill>
                  <a:srgbClr val="212D65"/>
                </a:solidFill>
                <a:latin typeface="Arial"/>
                <a:ea typeface="Arial"/>
                <a:cs typeface="Arial"/>
                <a:sym typeface="Arial"/>
              </a:defRPr>
            </a:lvl8pPr>
            <a:lvl9pPr marL="0" lvl="8" indent="0" algn="l">
              <a:spcBef>
                <a:spcPts val="0"/>
              </a:spcBef>
              <a:buNone/>
              <a:defRPr sz="1200" b="1" i="0" u="none" strike="noStrike" cap="none">
                <a:solidFill>
                  <a:srgbClr val="212D6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56" name="Google Shape;56;p6"/>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57" name="Google Shape;57;p6"/>
          <p:cNvSpPr>
            <a:spLocks noGrp="1"/>
          </p:cNvSpPr>
          <p:nvPr>
            <p:ph type="media" idx="2"/>
          </p:nvPr>
        </p:nvSpPr>
        <p:spPr>
          <a:xfrm>
            <a:off x="846138" y="617538"/>
            <a:ext cx="10507662" cy="50403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212D65"/>
              </a:buClr>
              <a:buSzPts val="2200"/>
              <a:buFont typeface="Arial"/>
              <a:buNone/>
              <a:defRPr sz="2200" b="0" i="0" u="none" strike="noStrike" cap="none">
                <a:solidFill>
                  <a:srgbClr val="212D65"/>
                </a:solidFill>
                <a:latin typeface="Arial"/>
                <a:ea typeface="Arial"/>
                <a:cs typeface="Arial"/>
                <a:sym typeface="Arial"/>
              </a:defRPr>
            </a:lvl1pPr>
            <a:lvl2pPr marR="0" lvl="1"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with Three Mobiles">
  <p:cSld name="Title Slide with Three Mobiles">
    <p:spTree>
      <p:nvGrpSpPr>
        <p:cNvPr id="1" name="Shape 58"/>
        <p:cNvGrpSpPr/>
        <p:nvPr/>
      </p:nvGrpSpPr>
      <p:grpSpPr>
        <a:xfrm>
          <a:off x="0" y="0"/>
          <a:ext cx="0" cy="0"/>
          <a:chOff x="0" y="0"/>
          <a:chExt cx="0" cy="0"/>
        </a:xfrm>
      </p:grpSpPr>
      <p:sp>
        <p:nvSpPr>
          <p:cNvPr id="59" name="Google Shape;59;p7"/>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7"/>
          <p:cNvSpPr/>
          <p:nvPr/>
        </p:nvSpPr>
        <p:spPr>
          <a:xfrm>
            <a:off x="0" y="0"/>
            <a:ext cx="12192000" cy="5854698"/>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62" name="Google Shape;62;p7"/>
          <p:cNvCxnSpPr>
            <a:stCxn id="63" idx="0"/>
          </p:cNvCxnSpPr>
          <p:nvPr/>
        </p:nvCxnSpPr>
        <p:spPr>
          <a:xfrm rot="10800000" flipH="1">
            <a:off x="5867730" y="884918"/>
            <a:ext cx="2100" cy="314700"/>
          </a:xfrm>
          <a:prstGeom prst="straightConnector1">
            <a:avLst/>
          </a:prstGeom>
          <a:noFill/>
          <a:ln w="12700" cap="flat" cmpd="sng">
            <a:solidFill>
              <a:srgbClr val="B8D1ED"/>
            </a:solidFill>
            <a:prstDash val="solid"/>
            <a:miter lim="800000"/>
            <a:headEnd type="none" w="sm" len="sm"/>
            <a:tailEnd type="none" w="sm" len="sm"/>
          </a:ln>
        </p:spPr>
      </p:cxnSp>
      <p:cxnSp>
        <p:nvCxnSpPr>
          <p:cNvPr id="64" name="Google Shape;64;p7"/>
          <p:cNvCxnSpPr/>
          <p:nvPr/>
        </p:nvCxnSpPr>
        <p:spPr>
          <a:xfrm rot="10800000" flipH="1">
            <a:off x="8266801" y="904568"/>
            <a:ext cx="2128" cy="314714"/>
          </a:xfrm>
          <a:prstGeom prst="straightConnector1">
            <a:avLst/>
          </a:prstGeom>
          <a:noFill/>
          <a:ln w="12700" cap="flat" cmpd="sng">
            <a:solidFill>
              <a:srgbClr val="B8D1ED"/>
            </a:solidFill>
            <a:prstDash val="solid"/>
            <a:miter lim="800000"/>
            <a:headEnd type="none" w="sm" len="sm"/>
            <a:tailEnd type="none" w="sm" len="sm"/>
          </a:ln>
        </p:spPr>
      </p:cxnSp>
      <p:cxnSp>
        <p:nvCxnSpPr>
          <p:cNvPr id="65" name="Google Shape;65;p7"/>
          <p:cNvCxnSpPr/>
          <p:nvPr/>
        </p:nvCxnSpPr>
        <p:spPr>
          <a:xfrm rot="10800000" flipH="1">
            <a:off x="10597046" y="904568"/>
            <a:ext cx="2128" cy="314714"/>
          </a:xfrm>
          <a:prstGeom prst="straightConnector1">
            <a:avLst/>
          </a:prstGeom>
          <a:noFill/>
          <a:ln w="12700" cap="flat" cmpd="sng">
            <a:solidFill>
              <a:srgbClr val="B8D1ED"/>
            </a:solidFill>
            <a:prstDash val="solid"/>
            <a:miter lim="800000"/>
            <a:headEnd type="none" w="sm" len="sm"/>
            <a:tailEnd type="none" w="sm" len="sm"/>
          </a:ln>
        </p:spPr>
      </p:cxnSp>
      <p:grpSp>
        <p:nvGrpSpPr>
          <p:cNvPr id="66" name="Google Shape;66;p7" descr="Icon of a mobile phone&#10;"/>
          <p:cNvGrpSpPr/>
          <p:nvPr/>
        </p:nvGrpSpPr>
        <p:grpSpPr>
          <a:xfrm>
            <a:off x="4732172" y="1199618"/>
            <a:ext cx="2271116" cy="4419435"/>
            <a:chOff x="4732172" y="1199618"/>
            <a:chExt cx="2271116" cy="4419435"/>
          </a:xfrm>
        </p:grpSpPr>
        <p:pic>
          <p:nvPicPr>
            <p:cNvPr id="63" name="Google Shape;63;p7"/>
            <p:cNvPicPr preferRelativeResize="0"/>
            <p:nvPr/>
          </p:nvPicPr>
          <p:blipFill rotWithShape="1">
            <a:blip r:embed="rId2">
              <a:alphaModFix/>
            </a:blip>
            <a:srcRect l="24639" t="18256" r="25017" b="16434"/>
            <a:stretch/>
          </p:blipFill>
          <p:spPr>
            <a:xfrm>
              <a:off x="4732172" y="1199618"/>
              <a:ext cx="2271116" cy="4419435"/>
            </a:xfrm>
            <a:prstGeom prst="rect">
              <a:avLst/>
            </a:prstGeom>
            <a:noFill/>
            <a:ln>
              <a:noFill/>
            </a:ln>
          </p:spPr>
        </p:pic>
        <p:sp>
          <p:nvSpPr>
            <p:cNvPr id="67" name="Google Shape;67;p7"/>
            <p:cNvSpPr/>
            <p:nvPr/>
          </p:nvSpPr>
          <p:spPr>
            <a:xfrm>
              <a:off x="4977526" y="1646052"/>
              <a:ext cx="1791541" cy="35137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68" name="Google Shape;68;p7" descr="Icon of a mobile phone&#10;"/>
          <p:cNvGrpSpPr/>
          <p:nvPr/>
        </p:nvGrpSpPr>
        <p:grpSpPr>
          <a:xfrm>
            <a:off x="7180963" y="1211394"/>
            <a:ext cx="2171220" cy="4254662"/>
            <a:chOff x="7180963" y="1211394"/>
            <a:chExt cx="2171220" cy="4254662"/>
          </a:xfrm>
        </p:grpSpPr>
        <p:pic>
          <p:nvPicPr>
            <p:cNvPr id="69" name="Google Shape;69;p7"/>
            <p:cNvPicPr preferRelativeResize="0"/>
            <p:nvPr/>
          </p:nvPicPr>
          <p:blipFill rotWithShape="1">
            <a:blip r:embed="rId3">
              <a:alphaModFix/>
            </a:blip>
            <a:srcRect l="26172" t="18107" r="24960" b="18050"/>
            <a:stretch/>
          </p:blipFill>
          <p:spPr>
            <a:xfrm>
              <a:off x="7180963" y="1211394"/>
              <a:ext cx="2171220" cy="4254662"/>
            </a:xfrm>
            <a:prstGeom prst="rect">
              <a:avLst/>
            </a:prstGeom>
            <a:noFill/>
            <a:ln>
              <a:noFill/>
            </a:ln>
          </p:spPr>
        </p:pic>
        <p:sp>
          <p:nvSpPr>
            <p:cNvPr id="70" name="Google Shape;70;p7"/>
            <p:cNvSpPr/>
            <p:nvPr/>
          </p:nvSpPr>
          <p:spPr>
            <a:xfrm>
              <a:off x="7360920" y="1646052"/>
              <a:ext cx="1761209" cy="35137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71" name="Google Shape;71;p7" descr="Icon of a mobile phone&#10;"/>
          <p:cNvGrpSpPr/>
          <p:nvPr/>
        </p:nvGrpSpPr>
        <p:grpSpPr>
          <a:xfrm>
            <a:off x="9460499" y="1199618"/>
            <a:ext cx="2271116" cy="4254662"/>
            <a:chOff x="9460499" y="1199618"/>
            <a:chExt cx="2271116" cy="4254662"/>
          </a:xfrm>
        </p:grpSpPr>
        <p:pic>
          <p:nvPicPr>
            <p:cNvPr id="72" name="Google Shape;72;p7"/>
            <p:cNvPicPr preferRelativeResize="0"/>
            <p:nvPr/>
          </p:nvPicPr>
          <p:blipFill rotWithShape="1">
            <a:blip r:embed="rId4">
              <a:alphaModFix/>
            </a:blip>
            <a:srcRect l="24678" t="18027" r="24285" b="18229"/>
            <a:stretch/>
          </p:blipFill>
          <p:spPr>
            <a:xfrm>
              <a:off x="9460499" y="1199618"/>
              <a:ext cx="2271116" cy="4254662"/>
            </a:xfrm>
            <a:prstGeom prst="rect">
              <a:avLst/>
            </a:prstGeom>
            <a:noFill/>
            <a:ln>
              <a:noFill/>
            </a:ln>
          </p:spPr>
        </p:pic>
        <p:sp>
          <p:nvSpPr>
            <p:cNvPr id="73" name="Google Shape;73;p7"/>
            <p:cNvSpPr/>
            <p:nvPr/>
          </p:nvSpPr>
          <p:spPr>
            <a:xfrm>
              <a:off x="9693905" y="1646052"/>
              <a:ext cx="1791541" cy="35137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74" name="Google Shape;74;p7"/>
          <p:cNvSpPr txBox="1">
            <a:spLocks noGrp="1"/>
          </p:cNvSpPr>
          <p:nvPr>
            <p:ph type="body" idx="1"/>
          </p:nvPr>
        </p:nvSpPr>
        <p:spPr>
          <a:xfrm>
            <a:off x="895006" y="716842"/>
            <a:ext cx="3018097" cy="1681849"/>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Clr>
                <a:srgbClr val="B8D1ED"/>
              </a:buClr>
              <a:buSzPts val="4400"/>
              <a:buNone/>
              <a:defRPr sz="4400" b="1" i="0">
                <a:solidFill>
                  <a:srgbClr val="B8D1ED"/>
                </a:solidFill>
                <a:latin typeface="Arial"/>
                <a:ea typeface="Arial"/>
                <a:cs typeface="Arial"/>
                <a:sym typeface="Arial"/>
              </a:defRPr>
            </a:lvl1pPr>
            <a:lvl2pPr marL="914400" lvl="1"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2pPr>
            <a:lvl3pPr marL="1371600" lvl="2"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3pPr>
            <a:lvl4pPr marL="1828800" lvl="3"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4pPr>
            <a:lvl5pPr marL="2286000" lvl="4"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
          <p:cNvSpPr>
            <a:spLocks noGrp="1"/>
          </p:cNvSpPr>
          <p:nvPr>
            <p:ph type="pic" idx="2"/>
          </p:nvPr>
        </p:nvSpPr>
        <p:spPr>
          <a:xfrm>
            <a:off x="4978246" y="1653940"/>
            <a:ext cx="1790822" cy="3409550"/>
          </a:xfrm>
          <a:prstGeom prst="rect">
            <a:avLst/>
          </a:prstGeom>
          <a:noFill/>
          <a:ln>
            <a:noFill/>
          </a:ln>
        </p:spPr>
      </p:sp>
      <p:sp>
        <p:nvSpPr>
          <p:cNvPr id="76" name="Google Shape;76;p7"/>
          <p:cNvSpPr>
            <a:spLocks noGrp="1"/>
          </p:cNvSpPr>
          <p:nvPr>
            <p:ph type="pic" idx="3"/>
          </p:nvPr>
        </p:nvSpPr>
        <p:spPr>
          <a:xfrm>
            <a:off x="7355686" y="1653940"/>
            <a:ext cx="1790822" cy="3409550"/>
          </a:xfrm>
          <a:prstGeom prst="rect">
            <a:avLst/>
          </a:prstGeom>
          <a:noFill/>
          <a:ln>
            <a:noFill/>
          </a:ln>
        </p:spPr>
      </p:sp>
      <p:sp>
        <p:nvSpPr>
          <p:cNvPr id="77" name="Google Shape;77;p7"/>
          <p:cNvSpPr>
            <a:spLocks noGrp="1"/>
          </p:cNvSpPr>
          <p:nvPr>
            <p:ph type="pic" idx="4"/>
          </p:nvPr>
        </p:nvSpPr>
        <p:spPr>
          <a:xfrm>
            <a:off x="9698836" y="1653940"/>
            <a:ext cx="1790822" cy="3409550"/>
          </a:xfrm>
          <a:prstGeom prst="rect">
            <a:avLst/>
          </a:prstGeom>
          <a:noFill/>
          <a:ln>
            <a:noFill/>
          </a:ln>
        </p:spPr>
      </p:sp>
      <p:sp>
        <p:nvSpPr>
          <p:cNvPr id="78" name="Google Shape;78;p7"/>
          <p:cNvSpPr txBox="1">
            <a:spLocks noGrp="1"/>
          </p:cNvSpPr>
          <p:nvPr>
            <p:ph type="body" idx="5"/>
          </p:nvPr>
        </p:nvSpPr>
        <p:spPr>
          <a:xfrm>
            <a:off x="895006" y="2698360"/>
            <a:ext cx="3018097" cy="246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1EFD8"/>
              </a:buClr>
              <a:buSzPts val="2200"/>
              <a:buNone/>
              <a:defRPr sz="2200">
                <a:solidFill>
                  <a:srgbClr val="E1EFD8"/>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7"/>
          <p:cNvSpPr txBox="1">
            <a:spLocks noGrp="1"/>
          </p:cNvSpPr>
          <p:nvPr>
            <p:ph type="body" idx="6"/>
          </p:nvPr>
        </p:nvSpPr>
        <p:spPr>
          <a:xfrm>
            <a:off x="4895597" y="716842"/>
            <a:ext cx="1864949" cy="262909"/>
          </a:xfrm>
          <a:prstGeom prst="rect">
            <a:avLst/>
          </a:prstGeom>
          <a:solidFill>
            <a:srgbClr val="B8D1ED"/>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12D65"/>
              </a:buClr>
              <a:buSzPts val="1200"/>
              <a:buNone/>
              <a:defRPr sz="1200" b="1">
                <a:solidFill>
                  <a:srgbClr val="212D65"/>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7"/>
          <p:cNvSpPr txBox="1">
            <a:spLocks noGrp="1"/>
          </p:cNvSpPr>
          <p:nvPr>
            <p:ph type="body" idx="7"/>
          </p:nvPr>
        </p:nvSpPr>
        <p:spPr>
          <a:xfrm>
            <a:off x="7238747" y="716842"/>
            <a:ext cx="1864949" cy="262909"/>
          </a:xfrm>
          <a:prstGeom prst="rect">
            <a:avLst/>
          </a:prstGeom>
          <a:solidFill>
            <a:srgbClr val="B8D1ED"/>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12D65"/>
              </a:buClr>
              <a:buSzPts val="1200"/>
              <a:buNone/>
              <a:defRPr sz="1200" b="1">
                <a:solidFill>
                  <a:srgbClr val="212D65"/>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
          <p:cNvSpPr txBox="1">
            <a:spLocks noGrp="1"/>
          </p:cNvSpPr>
          <p:nvPr>
            <p:ph type="body" idx="8"/>
          </p:nvPr>
        </p:nvSpPr>
        <p:spPr>
          <a:xfrm>
            <a:off x="9639047" y="716842"/>
            <a:ext cx="1864949" cy="262909"/>
          </a:xfrm>
          <a:prstGeom prst="rect">
            <a:avLst/>
          </a:prstGeom>
          <a:solidFill>
            <a:srgbClr val="B8D1ED"/>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12D65"/>
              </a:buClr>
              <a:buSzPts val="1200"/>
              <a:buNone/>
              <a:defRPr sz="1200" b="1">
                <a:solidFill>
                  <a:srgbClr val="212D65"/>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with One Mobile">
  <p:cSld name="Title Slide with One Mobile">
    <p:spTree>
      <p:nvGrpSpPr>
        <p:cNvPr id="1" name="Shape 82"/>
        <p:cNvGrpSpPr/>
        <p:nvPr/>
      </p:nvGrpSpPr>
      <p:grpSpPr>
        <a:xfrm>
          <a:off x="0" y="0"/>
          <a:ext cx="0" cy="0"/>
          <a:chOff x="0" y="0"/>
          <a:chExt cx="0" cy="0"/>
        </a:xfrm>
      </p:grpSpPr>
      <p:sp>
        <p:nvSpPr>
          <p:cNvPr id="83" name="Google Shape;83;p8"/>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8"/>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8"/>
          <p:cNvSpPr/>
          <p:nvPr/>
        </p:nvSpPr>
        <p:spPr>
          <a:xfrm>
            <a:off x="0" y="0"/>
            <a:ext cx="12192000" cy="5854698"/>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86" name="Google Shape;86;p8"/>
          <p:cNvCxnSpPr/>
          <p:nvPr/>
        </p:nvCxnSpPr>
        <p:spPr>
          <a:xfrm rot="10800000" flipH="1">
            <a:off x="1721135" y="904568"/>
            <a:ext cx="2128" cy="314714"/>
          </a:xfrm>
          <a:prstGeom prst="straightConnector1">
            <a:avLst/>
          </a:prstGeom>
          <a:noFill/>
          <a:ln w="12700" cap="flat" cmpd="sng">
            <a:solidFill>
              <a:srgbClr val="B8D1ED"/>
            </a:solidFill>
            <a:prstDash val="solid"/>
            <a:miter lim="800000"/>
            <a:headEnd type="none" w="sm" len="sm"/>
            <a:tailEnd type="none" w="sm" len="sm"/>
          </a:ln>
        </p:spPr>
      </p:cxnSp>
      <p:grpSp>
        <p:nvGrpSpPr>
          <p:cNvPr id="87" name="Google Shape;87;p8" descr="Icon of a mobile phone"/>
          <p:cNvGrpSpPr/>
          <p:nvPr/>
        </p:nvGrpSpPr>
        <p:grpSpPr>
          <a:xfrm>
            <a:off x="584588" y="1199618"/>
            <a:ext cx="2271116" cy="4254662"/>
            <a:chOff x="9460499" y="1199618"/>
            <a:chExt cx="2271116" cy="4254662"/>
          </a:xfrm>
        </p:grpSpPr>
        <p:pic>
          <p:nvPicPr>
            <p:cNvPr id="88" name="Google Shape;88;p8"/>
            <p:cNvPicPr preferRelativeResize="0"/>
            <p:nvPr/>
          </p:nvPicPr>
          <p:blipFill rotWithShape="1">
            <a:blip r:embed="rId2">
              <a:alphaModFix/>
            </a:blip>
            <a:srcRect l="24678" t="18027" r="24285" b="18229"/>
            <a:stretch/>
          </p:blipFill>
          <p:spPr>
            <a:xfrm>
              <a:off x="9460499" y="1199618"/>
              <a:ext cx="2271116" cy="4254662"/>
            </a:xfrm>
            <a:prstGeom prst="rect">
              <a:avLst/>
            </a:prstGeom>
            <a:noFill/>
            <a:ln>
              <a:noFill/>
            </a:ln>
          </p:spPr>
        </p:pic>
        <p:sp>
          <p:nvSpPr>
            <p:cNvPr id="89" name="Google Shape;89;p8"/>
            <p:cNvSpPr/>
            <p:nvPr/>
          </p:nvSpPr>
          <p:spPr>
            <a:xfrm>
              <a:off x="9693905" y="1646052"/>
              <a:ext cx="1791541" cy="35137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90" name="Google Shape;90;p8"/>
          <p:cNvSpPr txBox="1">
            <a:spLocks noGrp="1"/>
          </p:cNvSpPr>
          <p:nvPr>
            <p:ph type="body" idx="1"/>
          </p:nvPr>
        </p:nvSpPr>
        <p:spPr>
          <a:xfrm>
            <a:off x="3283876" y="716842"/>
            <a:ext cx="8323536" cy="1681849"/>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Clr>
                <a:srgbClr val="B8D1ED"/>
              </a:buClr>
              <a:buSzPts val="4400"/>
              <a:buNone/>
              <a:defRPr sz="4400" b="1" i="0">
                <a:solidFill>
                  <a:srgbClr val="B8D1ED"/>
                </a:solidFill>
                <a:latin typeface="Arial"/>
                <a:ea typeface="Arial"/>
                <a:cs typeface="Arial"/>
                <a:sym typeface="Arial"/>
              </a:defRPr>
            </a:lvl1pPr>
            <a:lvl2pPr marL="914400" lvl="1"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2pPr>
            <a:lvl3pPr marL="1371600" lvl="2"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3pPr>
            <a:lvl4pPr marL="1828800" lvl="3"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4pPr>
            <a:lvl5pPr marL="2286000" lvl="4" indent="-228600" algn="l">
              <a:lnSpc>
                <a:spcPct val="90000"/>
              </a:lnSpc>
              <a:spcBef>
                <a:spcPts val="500"/>
              </a:spcBef>
              <a:spcAft>
                <a:spcPts val="0"/>
              </a:spcAft>
              <a:buClr>
                <a:srgbClr val="B8D1ED"/>
              </a:buClr>
              <a:buSzPts val="4100"/>
              <a:buNone/>
              <a:defRPr sz="4100" b="1" i="0">
                <a:solidFill>
                  <a:srgbClr val="B8D1ED"/>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8"/>
          <p:cNvSpPr>
            <a:spLocks noGrp="1"/>
          </p:cNvSpPr>
          <p:nvPr>
            <p:ph type="pic" idx="2"/>
          </p:nvPr>
        </p:nvSpPr>
        <p:spPr>
          <a:xfrm>
            <a:off x="822925" y="1653940"/>
            <a:ext cx="1790822" cy="3409550"/>
          </a:xfrm>
          <a:prstGeom prst="rect">
            <a:avLst/>
          </a:prstGeom>
          <a:noFill/>
          <a:ln>
            <a:noFill/>
          </a:ln>
        </p:spPr>
      </p:sp>
      <p:sp>
        <p:nvSpPr>
          <p:cNvPr id="92" name="Google Shape;92;p8"/>
          <p:cNvSpPr txBox="1">
            <a:spLocks noGrp="1"/>
          </p:cNvSpPr>
          <p:nvPr>
            <p:ph type="body" idx="3"/>
          </p:nvPr>
        </p:nvSpPr>
        <p:spPr>
          <a:xfrm>
            <a:off x="3283876" y="2698360"/>
            <a:ext cx="8323536" cy="246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1EFD8"/>
              </a:buClr>
              <a:buSzPts val="2200"/>
              <a:buNone/>
              <a:defRPr sz="2200">
                <a:solidFill>
                  <a:srgbClr val="E1EFD8"/>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8"/>
          <p:cNvSpPr txBox="1">
            <a:spLocks noGrp="1"/>
          </p:cNvSpPr>
          <p:nvPr>
            <p:ph type="body" idx="4"/>
          </p:nvPr>
        </p:nvSpPr>
        <p:spPr>
          <a:xfrm>
            <a:off x="763136" y="716842"/>
            <a:ext cx="1864949" cy="262909"/>
          </a:xfrm>
          <a:prstGeom prst="rect">
            <a:avLst/>
          </a:prstGeom>
          <a:solidFill>
            <a:srgbClr val="B8D1ED"/>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212D65"/>
              </a:buClr>
              <a:buSzPts val="1200"/>
              <a:buNone/>
              <a:defRPr sz="1200" b="1">
                <a:solidFill>
                  <a:srgbClr val="212D65"/>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with Half Circle Photo">
  <p:cSld name="Title Slide with Half Circle Photo">
    <p:spTree>
      <p:nvGrpSpPr>
        <p:cNvPr id="1" name="Shape 94"/>
        <p:cNvGrpSpPr/>
        <p:nvPr/>
      </p:nvGrpSpPr>
      <p:grpSpPr>
        <a:xfrm>
          <a:off x="0" y="0"/>
          <a:ext cx="0" cy="0"/>
          <a:chOff x="0" y="0"/>
          <a:chExt cx="0" cy="0"/>
        </a:xfrm>
      </p:grpSpPr>
      <p:sp>
        <p:nvSpPr>
          <p:cNvPr id="95" name="Google Shape;95;p9"/>
          <p:cNvSpPr/>
          <p:nvPr/>
        </p:nvSpPr>
        <p:spPr>
          <a:xfrm>
            <a:off x="0" y="0"/>
            <a:ext cx="12192000" cy="402336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Arial"/>
              <a:ea typeface="Arial"/>
              <a:cs typeface="Arial"/>
              <a:sym typeface="Arial"/>
            </a:endParaRPr>
          </a:p>
        </p:txBody>
      </p:sp>
      <p:sp>
        <p:nvSpPr>
          <p:cNvPr id="96" name="Google Shape;96;p9"/>
          <p:cNvSpPr txBox="1">
            <a:spLocks noGrp="1"/>
          </p:cNvSpPr>
          <p:nvPr>
            <p:ph type="ctrTitle"/>
          </p:nvPr>
        </p:nvSpPr>
        <p:spPr>
          <a:xfrm>
            <a:off x="781343" y="499974"/>
            <a:ext cx="5544153" cy="31919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4400"/>
              <a:buFont typeface="Arial"/>
              <a:buNone/>
              <a:defRPr sz="4400">
                <a:solidFill>
                  <a:srgbClr val="212D6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9"/>
          <p:cNvSpPr txBox="1">
            <a:spLocks noGrp="1"/>
          </p:cNvSpPr>
          <p:nvPr>
            <p:ph type="subTitle" idx="1"/>
          </p:nvPr>
        </p:nvSpPr>
        <p:spPr>
          <a:xfrm>
            <a:off x="781343" y="4206240"/>
            <a:ext cx="5544153" cy="147042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200"/>
              <a:buFont typeface="Play"/>
              <a:buNone/>
              <a:defRPr sz="22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8" name="Google Shape;98;p9"/>
          <p:cNvSpPr>
            <a:spLocks noGrp="1"/>
          </p:cNvSpPr>
          <p:nvPr>
            <p:ph type="pic" idx="2"/>
          </p:nvPr>
        </p:nvSpPr>
        <p:spPr>
          <a:xfrm>
            <a:off x="6985588" y="938739"/>
            <a:ext cx="5206412" cy="4965104"/>
          </a:xfrm>
          <a:prstGeom prst="rect">
            <a:avLst/>
          </a:prstGeom>
          <a:noFill/>
          <a:ln>
            <a:noFill/>
          </a:ln>
        </p:spPr>
      </p:sp>
      <p:sp>
        <p:nvSpPr>
          <p:cNvPr id="99" name="Google Shape;99;p9"/>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9"/>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01" name="Google Shape;101;p9"/>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pic>
        <p:nvPicPr>
          <p:cNvPr id="102" name="Google Shape;102;p9" descr="Social media icons for Facebook, Instagram, Twitter, and YouTube"/>
          <p:cNvPicPr preferRelativeResize="0"/>
          <p:nvPr/>
        </p:nvPicPr>
        <p:blipFill rotWithShape="1">
          <a:blip r:embed="rId2">
            <a:alphaModFix/>
          </a:blip>
          <a:srcRect/>
          <a:stretch/>
        </p:blipFill>
        <p:spPr>
          <a:xfrm>
            <a:off x="8380239" y="6237815"/>
            <a:ext cx="1183029" cy="262895"/>
          </a:xfrm>
          <a:prstGeom prst="rect">
            <a:avLst/>
          </a:prstGeom>
          <a:noFill/>
          <a:ln>
            <a:noFill/>
          </a:ln>
        </p:spPr>
      </p:pic>
      <p:sp>
        <p:nvSpPr>
          <p:cNvPr id="103" name="Google Shape;103;p9"/>
          <p:cNvSpPr txBox="1"/>
          <p:nvPr/>
        </p:nvSpPr>
        <p:spPr>
          <a:xfrm>
            <a:off x="6536991"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rgbClr val="212D65"/>
                </a:solidFill>
                <a:latin typeface="Arial"/>
                <a:ea typeface="Arial"/>
                <a:cs typeface="Arial"/>
                <a:sym typeface="Arial"/>
              </a:rPr>
              <a:t>schools.nyc.gov</a:t>
            </a:r>
            <a:endParaRPr sz="1400" b="1" i="0" u="none" strike="noStrike" cap="none">
              <a:solidFill>
                <a:srgbClr val="212D65"/>
              </a:solidFill>
              <a:latin typeface="Arial"/>
              <a:ea typeface="Arial"/>
              <a:cs typeface="Arial"/>
              <a:sym typeface="Arial"/>
            </a:endParaRPr>
          </a:p>
        </p:txBody>
      </p:sp>
      <p:cxnSp>
        <p:nvCxnSpPr>
          <p:cNvPr id="104" name="Google Shape;104;p9"/>
          <p:cNvCxnSpPr/>
          <p:nvPr/>
        </p:nvCxnSpPr>
        <p:spPr>
          <a:xfrm>
            <a:off x="8225994" y="6208518"/>
            <a:ext cx="0" cy="321491"/>
          </a:xfrm>
          <a:prstGeom prst="straightConnector1">
            <a:avLst/>
          </a:prstGeom>
          <a:noFill/>
          <a:ln w="9525" cap="flat" cmpd="sng">
            <a:solidFill>
              <a:srgbClr val="003365"/>
            </a:solidFill>
            <a:prstDash val="solid"/>
            <a:miter lim="800000"/>
            <a:headEnd type="none" w="sm" len="sm"/>
            <a:tailEnd type="none" w="sm" len="sm"/>
          </a:ln>
        </p:spPr>
      </p:cxnSp>
      <p:pic>
        <p:nvPicPr>
          <p:cNvPr id="105" name="Google Shape;105;p9" descr="N Y C Public Schools Logo"/>
          <p:cNvPicPr preferRelativeResize="0"/>
          <p:nvPr/>
        </p:nvPicPr>
        <p:blipFill rotWithShape="1">
          <a:blip r:embed="rId3">
            <a:alphaModFix/>
          </a:blip>
          <a:srcRect/>
          <a:stretch/>
        </p:blipFill>
        <p:spPr>
          <a:xfrm>
            <a:off x="681518" y="6138405"/>
            <a:ext cx="1754512" cy="46171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uter with VIdeo Alternative">
  <p:cSld name="Computer with VIdeo Alternative">
    <p:spTree>
      <p:nvGrpSpPr>
        <p:cNvPr id="1" name="Shape 106"/>
        <p:cNvGrpSpPr/>
        <p:nvPr/>
      </p:nvGrpSpPr>
      <p:grpSpPr>
        <a:xfrm>
          <a:off x="0" y="0"/>
          <a:ext cx="0" cy="0"/>
          <a:chOff x="0" y="0"/>
          <a:chExt cx="0" cy="0"/>
        </a:xfrm>
      </p:grpSpPr>
      <p:sp>
        <p:nvSpPr>
          <p:cNvPr id="107" name="Google Shape;107;p10"/>
          <p:cNvSpPr/>
          <p:nvPr/>
        </p:nvSpPr>
        <p:spPr>
          <a:xfrm>
            <a:off x="0" y="0"/>
            <a:ext cx="12192000" cy="3738623"/>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10"/>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0"/>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Arial"/>
                <a:ea typeface="Arial"/>
                <a:cs typeface="Arial"/>
                <a:sym typeface="Arial"/>
              </a:defRPr>
            </a:lvl1pPr>
            <a:lvl2pPr marL="0" lvl="1" indent="0" algn="l">
              <a:spcBef>
                <a:spcPts val="0"/>
              </a:spcBef>
              <a:buNone/>
              <a:defRPr sz="1200" b="1" i="0" u="none" strike="noStrike" cap="none">
                <a:solidFill>
                  <a:srgbClr val="212D65"/>
                </a:solidFill>
                <a:latin typeface="Arial"/>
                <a:ea typeface="Arial"/>
                <a:cs typeface="Arial"/>
                <a:sym typeface="Arial"/>
              </a:defRPr>
            </a:lvl2pPr>
            <a:lvl3pPr marL="0" lvl="2" indent="0" algn="l">
              <a:spcBef>
                <a:spcPts val="0"/>
              </a:spcBef>
              <a:buNone/>
              <a:defRPr sz="1200" b="1" i="0" u="none" strike="noStrike" cap="none">
                <a:solidFill>
                  <a:srgbClr val="212D65"/>
                </a:solidFill>
                <a:latin typeface="Arial"/>
                <a:ea typeface="Arial"/>
                <a:cs typeface="Arial"/>
                <a:sym typeface="Arial"/>
              </a:defRPr>
            </a:lvl3pPr>
            <a:lvl4pPr marL="0" lvl="3" indent="0" algn="l">
              <a:spcBef>
                <a:spcPts val="0"/>
              </a:spcBef>
              <a:buNone/>
              <a:defRPr sz="1200" b="1" i="0" u="none" strike="noStrike" cap="none">
                <a:solidFill>
                  <a:srgbClr val="212D65"/>
                </a:solidFill>
                <a:latin typeface="Arial"/>
                <a:ea typeface="Arial"/>
                <a:cs typeface="Arial"/>
                <a:sym typeface="Arial"/>
              </a:defRPr>
            </a:lvl4pPr>
            <a:lvl5pPr marL="0" lvl="4" indent="0" algn="l">
              <a:spcBef>
                <a:spcPts val="0"/>
              </a:spcBef>
              <a:buNone/>
              <a:defRPr sz="1200" b="1" i="0" u="none" strike="noStrike" cap="none">
                <a:solidFill>
                  <a:srgbClr val="212D65"/>
                </a:solidFill>
                <a:latin typeface="Arial"/>
                <a:ea typeface="Arial"/>
                <a:cs typeface="Arial"/>
                <a:sym typeface="Arial"/>
              </a:defRPr>
            </a:lvl5pPr>
            <a:lvl6pPr marL="0" lvl="5" indent="0" algn="l">
              <a:spcBef>
                <a:spcPts val="0"/>
              </a:spcBef>
              <a:buNone/>
              <a:defRPr sz="1200" b="1" i="0" u="none" strike="noStrike" cap="none">
                <a:solidFill>
                  <a:srgbClr val="212D65"/>
                </a:solidFill>
                <a:latin typeface="Arial"/>
                <a:ea typeface="Arial"/>
                <a:cs typeface="Arial"/>
                <a:sym typeface="Arial"/>
              </a:defRPr>
            </a:lvl6pPr>
            <a:lvl7pPr marL="0" lvl="6" indent="0" algn="l">
              <a:spcBef>
                <a:spcPts val="0"/>
              </a:spcBef>
              <a:buNone/>
              <a:defRPr sz="1200" b="1" i="0" u="none" strike="noStrike" cap="none">
                <a:solidFill>
                  <a:srgbClr val="212D65"/>
                </a:solidFill>
                <a:latin typeface="Arial"/>
                <a:ea typeface="Arial"/>
                <a:cs typeface="Arial"/>
                <a:sym typeface="Arial"/>
              </a:defRPr>
            </a:lvl7pPr>
            <a:lvl8pPr marL="0" lvl="7" indent="0" algn="l">
              <a:spcBef>
                <a:spcPts val="0"/>
              </a:spcBef>
              <a:buNone/>
              <a:defRPr sz="1200" b="1" i="0" u="none" strike="noStrike" cap="none">
                <a:solidFill>
                  <a:srgbClr val="212D65"/>
                </a:solidFill>
                <a:latin typeface="Arial"/>
                <a:ea typeface="Arial"/>
                <a:cs typeface="Arial"/>
                <a:sym typeface="Arial"/>
              </a:defRPr>
            </a:lvl8pPr>
            <a:lvl9pPr marL="0" lvl="8" indent="0" algn="l">
              <a:spcBef>
                <a:spcPts val="0"/>
              </a:spcBef>
              <a:buNone/>
              <a:defRPr sz="1200" b="1" i="0" u="none" strike="noStrike" cap="none">
                <a:solidFill>
                  <a:srgbClr val="212D6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10" name="Google Shape;110;p10"/>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111" name="Google Shape;111;p10"/>
          <p:cNvSpPr>
            <a:spLocks noGrp="1"/>
          </p:cNvSpPr>
          <p:nvPr>
            <p:ph type="media" idx="2"/>
          </p:nvPr>
        </p:nvSpPr>
        <p:spPr>
          <a:xfrm>
            <a:off x="811541" y="744870"/>
            <a:ext cx="7086589" cy="395478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212D65"/>
              </a:buClr>
              <a:buSzPts val="2200"/>
              <a:buFont typeface="Arial"/>
              <a:buNone/>
              <a:defRPr sz="2200" b="0" i="0" u="none" strike="noStrike" cap="none">
                <a:solidFill>
                  <a:srgbClr val="212D65"/>
                </a:solidFill>
                <a:latin typeface="Arial"/>
                <a:ea typeface="Arial"/>
                <a:cs typeface="Arial"/>
                <a:sym typeface="Arial"/>
              </a:defRPr>
            </a:lvl1pPr>
            <a:lvl2pPr marR="0" lvl="1"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2" name="Google Shape;112;p10" descr="Icon of a computer screen"/>
          <p:cNvPicPr preferRelativeResize="0"/>
          <p:nvPr/>
        </p:nvPicPr>
        <p:blipFill rotWithShape="1">
          <a:blip r:embed="rId2">
            <a:alphaModFix/>
          </a:blip>
          <a:srcRect/>
          <a:stretch/>
        </p:blipFill>
        <p:spPr>
          <a:xfrm>
            <a:off x="449580" y="304235"/>
            <a:ext cx="7772400" cy="6504830"/>
          </a:xfrm>
          <a:prstGeom prst="rect">
            <a:avLst/>
          </a:prstGeom>
          <a:noFill/>
          <a:ln>
            <a:noFill/>
          </a:ln>
        </p:spPr>
      </p:pic>
      <p:sp>
        <p:nvSpPr>
          <p:cNvPr id="113" name="Google Shape;113;p10"/>
          <p:cNvSpPr txBox="1">
            <a:spLocks noGrp="1"/>
          </p:cNvSpPr>
          <p:nvPr>
            <p:ph type="title"/>
          </p:nvPr>
        </p:nvSpPr>
        <p:spPr>
          <a:xfrm>
            <a:off x="8583941" y="1000305"/>
            <a:ext cx="3326124" cy="22229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0"/>
          <p:cNvSpPr txBox="1">
            <a:spLocks noGrp="1"/>
          </p:cNvSpPr>
          <p:nvPr>
            <p:ph type="body" idx="1"/>
          </p:nvPr>
        </p:nvSpPr>
        <p:spPr>
          <a:xfrm>
            <a:off x="8583939" y="4132861"/>
            <a:ext cx="3326115" cy="153030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127"/>
        <p:cNvGrpSpPr/>
        <p:nvPr/>
      </p:nvGrpSpPr>
      <p:grpSpPr>
        <a:xfrm>
          <a:off x="0" y="0"/>
          <a:ext cx="0" cy="0"/>
          <a:chOff x="0" y="0"/>
          <a:chExt cx="0" cy="0"/>
        </a:xfrm>
      </p:grpSpPr>
      <p:sp>
        <p:nvSpPr>
          <p:cNvPr id="128" name="Google Shape;128;p13"/>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Arial"/>
              <a:ea typeface="Arial"/>
              <a:cs typeface="Arial"/>
              <a:sym typeface="Arial"/>
            </a:endParaRPr>
          </a:p>
        </p:txBody>
      </p:sp>
      <p:sp>
        <p:nvSpPr>
          <p:cNvPr id="129" name="Google Shape;129;p13"/>
          <p:cNvSpPr txBox="1">
            <a:spLocks noGrp="1"/>
          </p:cNvSpPr>
          <p:nvPr>
            <p:ph type="title"/>
          </p:nvPr>
        </p:nvSpPr>
        <p:spPr>
          <a:xfrm>
            <a:off x="838200" y="243650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3"/>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3"/>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Arial"/>
                <a:ea typeface="Arial"/>
                <a:cs typeface="Arial"/>
                <a:sym typeface="Arial"/>
              </a:defRPr>
            </a:lvl1pPr>
            <a:lvl2pPr marL="0" lvl="1" indent="0" algn="l">
              <a:spcBef>
                <a:spcPts val="0"/>
              </a:spcBef>
              <a:buNone/>
              <a:defRPr sz="1200" b="1" i="0" u="none" strike="noStrike" cap="none">
                <a:solidFill>
                  <a:srgbClr val="212D65"/>
                </a:solidFill>
                <a:latin typeface="Arial"/>
                <a:ea typeface="Arial"/>
                <a:cs typeface="Arial"/>
                <a:sym typeface="Arial"/>
              </a:defRPr>
            </a:lvl2pPr>
            <a:lvl3pPr marL="0" lvl="2" indent="0" algn="l">
              <a:spcBef>
                <a:spcPts val="0"/>
              </a:spcBef>
              <a:buNone/>
              <a:defRPr sz="1200" b="1" i="0" u="none" strike="noStrike" cap="none">
                <a:solidFill>
                  <a:srgbClr val="212D65"/>
                </a:solidFill>
                <a:latin typeface="Arial"/>
                <a:ea typeface="Arial"/>
                <a:cs typeface="Arial"/>
                <a:sym typeface="Arial"/>
              </a:defRPr>
            </a:lvl3pPr>
            <a:lvl4pPr marL="0" lvl="3" indent="0" algn="l">
              <a:spcBef>
                <a:spcPts val="0"/>
              </a:spcBef>
              <a:buNone/>
              <a:defRPr sz="1200" b="1" i="0" u="none" strike="noStrike" cap="none">
                <a:solidFill>
                  <a:srgbClr val="212D65"/>
                </a:solidFill>
                <a:latin typeface="Arial"/>
                <a:ea typeface="Arial"/>
                <a:cs typeface="Arial"/>
                <a:sym typeface="Arial"/>
              </a:defRPr>
            </a:lvl4pPr>
            <a:lvl5pPr marL="0" lvl="4" indent="0" algn="l">
              <a:spcBef>
                <a:spcPts val="0"/>
              </a:spcBef>
              <a:buNone/>
              <a:defRPr sz="1200" b="1" i="0" u="none" strike="noStrike" cap="none">
                <a:solidFill>
                  <a:srgbClr val="212D65"/>
                </a:solidFill>
                <a:latin typeface="Arial"/>
                <a:ea typeface="Arial"/>
                <a:cs typeface="Arial"/>
                <a:sym typeface="Arial"/>
              </a:defRPr>
            </a:lvl5pPr>
            <a:lvl6pPr marL="0" lvl="5" indent="0" algn="l">
              <a:spcBef>
                <a:spcPts val="0"/>
              </a:spcBef>
              <a:buNone/>
              <a:defRPr sz="1200" b="1" i="0" u="none" strike="noStrike" cap="none">
                <a:solidFill>
                  <a:srgbClr val="212D65"/>
                </a:solidFill>
                <a:latin typeface="Arial"/>
                <a:ea typeface="Arial"/>
                <a:cs typeface="Arial"/>
                <a:sym typeface="Arial"/>
              </a:defRPr>
            </a:lvl6pPr>
            <a:lvl7pPr marL="0" lvl="6" indent="0" algn="l">
              <a:spcBef>
                <a:spcPts val="0"/>
              </a:spcBef>
              <a:buNone/>
              <a:defRPr sz="1200" b="1" i="0" u="none" strike="noStrike" cap="none">
                <a:solidFill>
                  <a:srgbClr val="212D65"/>
                </a:solidFill>
                <a:latin typeface="Arial"/>
                <a:ea typeface="Arial"/>
                <a:cs typeface="Arial"/>
                <a:sym typeface="Arial"/>
              </a:defRPr>
            </a:lvl7pPr>
            <a:lvl8pPr marL="0" lvl="7" indent="0" algn="l">
              <a:spcBef>
                <a:spcPts val="0"/>
              </a:spcBef>
              <a:buNone/>
              <a:defRPr sz="1200" b="1" i="0" u="none" strike="noStrike" cap="none">
                <a:solidFill>
                  <a:srgbClr val="212D65"/>
                </a:solidFill>
                <a:latin typeface="Arial"/>
                <a:ea typeface="Arial"/>
                <a:cs typeface="Arial"/>
                <a:sym typeface="Arial"/>
              </a:defRPr>
            </a:lvl8pPr>
            <a:lvl9pPr marL="0" lvl="8" indent="0" algn="l">
              <a:spcBef>
                <a:spcPts val="0"/>
              </a:spcBef>
              <a:buNone/>
              <a:defRPr sz="1200" b="1" i="0" u="none" strike="noStrike" cap="none">
                <a:solidFill>
                  <a:srgbClr val="212D6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2" name="Google Shape;132;p13"/>
          <p:cNvSpPr txBox="1"/>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sz="1200" b="1" i="0" u="none" strike="noStrike" cap="none">
              <a:solidFill>
                <a:schemeClr val="lt1"/>
              </a:solidFill>
              <a:latin typeface="Arial"/>
              <a:ea typeface="Arial"/>
              <a:cs typeface="Arial"/>
              <a:sym typeface="Arial"/>
            </a:endParaRPr>
          </a:p>
        </p:txBody>
      </p:sp>
      <p:cxnSp>
        <p:nvCxnSpPr>
          <p:cNvPr id="133" name="Google Shape;133;p13"/>
          <p:cNvCxnSpPr/>
          <p:nvPr/>
        </p:nvCxnSpPr>
        <p:spPr>
          <a:xfrm>
            <a:off x="10807148" y="6208518"/>
            <a:ext cx="0" cy="321491"/>
          </a:xfrm>
          <a:prstGeom prst="straightConnector1">
            <a:avLst/>
          </a:prstGeom>
          <a:noFill/>
          <a:ln w="9525" cap="flat" cmpd="sng">
            <a:solidFill>
              <a:srgbClr val="789CD1"/>
            </a:solidFill>
            <a:prstDash val="solid"/>
            <a:miter lim="800000"/>
            <a:headEnd type="none" w="sm" len="sm"/>
            <a:tailEnd type="none" w="sm" len="sm"/>
          </a:ln>
        </p:spPr>
      </p:cxnSp>
      <p:sp>
        <p:nvSpPr>
          <p:cNvPr id="134" name="Google Shape;134;p13"/>
          <p:cNvSpPr txBox="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Arial"/>
                <a:ea typeface="Arial"/>
                <a:cs typeface="Arial"/>
                <a:sym typeface="Arial"/>
              </a:rPr>
              <a:t>/nycschools</a:t>
            </a:r>
            <a:endParaRPr sz="1400" b="1" i="0" u="none" strike="noStrike" cap="none">
              <a:solidFill>
                <a:schemeClr val="lt1"/>
              </a:solidFill>
              <a:latin typeface="Arial"/>
              <a:ea typeface="Arial"/>
              <a:cs typeface="Arial"/>
              <a:sym typeface="Arial"/>
            </a:endParaRPr>
          </a:p>
        </p:txBody>
      </p:sp>
      <p:sp>
        <p:nvSpPr>
          <p:cNvPr id="135" name="Google Shape;135;p13"/>
          <p:cNvSpPr txBox="1"/>
          <p:nvPr/>
        </p:nvSpPr>
        <p:spPr>
          <a:xfrm>
            <a:off x="6536991"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Arial"/>
                <a:ea typeface="Arial"/>
                <a:cs typeface="Arial"/>
                <a:sym typeface="Arial"/>
              </a:rPr>
              <a:t>schools.nyc.gov</a:t>
            </a:r>
            <a:endParaRPr sz="1400" b="1" i="0" u="none" strike="noStrike" cap="none">
              <a:solidFill>
                <a:schemeClr val="lt1"/>
              </a:solidFill>
              <a:latin typeface="Arial"/>
              <a:ea typeface="Arial"/>
              <a:cs typeface="Arial"/>
              <a:sym typeface="Arial"/>
            </a:endParaRPr>
          </a:p>
        </p:txBody>
      </p:sp>
      <p:cxnSp>
        <p:nvCxnSpPr>
          <p:cNvPr id="136" name="Google Shape;136;p13"/>
          <p:cNvCxnSpPr/>
          <p:nvPr/>
        </p:nvCxnSpPr>
        <p:spPr>
          <a:xfrm>
            <a:off x="8225994" y="6208518"/>
            <a:ext cx="0" cy="321491"/>
          </a:xfrm>
          <a:prstGeom prst="straightConnector1">
            <a:avLst/>
          </a:prstGeom>
          <a:noFill/>
          <a:ln w="9525" cap="flat" cmpd="sng">
            <a:solidFill>
              <a:schemeClr val="accent1"/>
            </a:solidFill>
            <a:prstDash val="solid"/>
            <a:miter lim="800000"/>
            <a:headEnd type="none" w="sm" len="sm"/>
            <a:tailEnd type="none" w="sm" len="sm"/>
          </a:ln>
        </p:spPr>
      </p:cxnSp>
      <p:pic>
        <p:nvPicPr>
          <p:cNvPr id="137" name="Google Shape;137;p13" descr="Social media icons for Facebook, Instagram, Twitter, and YouTube"/>
          <p:cNvPicPr preferRelativeResize="0"/>
          <p:nvPr/>
        </p:nvPicPr>
        <p:blipFill rotWithShape="1">
          <a:blip r:embed="rId2">
            <a:alphaModFix/>
          </a:blip>
          <a:srcRect/>
          <a:stretch/>
        </p:blipFill>
        <p:spPr>
          <a:xfrm>
            <a:off x="8391650" y="6244947"/>
            <a:ext cx="1118840" cy="248631"/>
          </a:xfrm>
          <a:prstGeom prst="rect">
            <a:avLst/>
          </a:prstGeom>
          <a:noFill/>
          <a:ln>
            <a:noFill/>
          </a:ln>
        </p:spPr>
      </p:pic>
      <p:sp>
        <p:nvSpPr>
          <p:cNvPr id="138" name="Google Shape;138;p13"/>
          <p:cNvSpPr txBox="1">
            <a:spLocks noGrp="1"/>
          </p:cNvSpPr>
          <p:nvPr>
            <p:ph type="body" idx="1"/>
          </p:nvPr>
        </p:nvSpPr>
        <p:spPr>
          <a:xfrm>
            <a:off x="838199" y="3780841"/>
            <a:ext cx="10515539" cy="72674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B8D1ED"/>
              </a:buClr>
              <a:buSzPts val="2800"/>
              <a:buNone/>
              <a:defRPr sz="2800" b="1">
                <a:solidFill>
                  <a:srgbClr val="B8D1ED"/>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9" name="Google Shape;139;p13" descr="N Y C Public Schools Logo"/>
          <p:cNvPicPr preferRelativeResize="0"/>
          <p:nvPr/>
        </p:nvPicPr>
        <p:blipFill rotWithShape="1">
          <a:blip r:embed="rId3">
            <a:alphaModFix/>
          </a:blip>
          <a:srcRect/>
          <a:stretch/>
        </p:blipFill>
        <p:spPr>
          <a:xfrm>
            <a:off x="639417" y="6028330"/>
            <a:ext cx="1996655" cy="5254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12D65"/>
              </a:buClr>
              <a:buSzPts val="4400"/>
              <a:buFont typeface="Arial"/>
              <a:buNone/>
              <a:defRPr sz="4400" b="1" i="0" u="none" strike="noStrike" cap="none">
                <a:solidFill>
                  <a:srgbClr val="212D6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07821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1" i="0" u="none" strike="noStrike" cap="none">
                <a:solidFill>
                  <a:srgbClr val="212D6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1" i="0" u="none" strike="noStrike" cap="none">
                <a:solidFill>
                  <a:srgbClr val="212D65"/>
                </a:solidFill>
                <a:latin typeface="Arial"/>
                <a:ea typeface="Arial"/>
                <a:cs typeface="Arial"/>
                <a:sym typeface="Arial"/>
              </a:defRPr>
            </a:lvl1pPr>
            <a:lvl2pPr marL="0" marR="0" lvl="1" indent="0" algn="l" rtl="0">
              <a:spcBef>
                <a:spcPts val="0"/>
              </a:spcBef>
              <a:buNone/>
              <a:defRPr sz="1200" b="1" i="0" u="none" strike="noStrike" cap="none">
                <a:solidFill>
                  <a:srgbClr val="212D65"/>
                </a:solidFill>
                <a:latin typeface="Arial"/>
                <a:ea typeface="Arial"/>
                <a:cs typeface="Arial"/>
                <a:sym typeface="Arial"/>
              </a:defRPr>
            </a:lvl2pPr>
            <a:lvl3pPr marL="0" marR="0" lvl="2" indent="0" algn="l" rtl="0">
              <a:spcBef>
                <a:spcPts val="0"/>
              </a:spcBef>
              <a:buNone/>
              <a:defRPr sz="1200" b="1" i="0" u="none" strike="noStrike" cap="none">
                <a:solidFill>
                  <a:srgbClr val="212D65"/>
                </a:solidFill>
                <a:latin typeface="Arial"/>
                <a:ea typeface="Arial"/>
                <a:cs typeface="Arial"/>
                <a:sym typeface="Arial"/>
              </a:defRPr>
            </a:lvl3pPr>
            <a:lvl4pPr marL="0" marR="0" lvl="3" indent="0" algn="l" rtl="0">
              <a:spcBef>
                <a:spcPts val="0"/>
              </a:spcBef>
              <a:buNone/>
              <a:defRPr sz="1200" b="1" i="0" u="none" strike="noStrike" cap="none">
                <a:solidFill>
                  <a:srgbClr val="212D65"/>
                </a:solidFill>
                <a:latin typeface="Arial"/>
                <a:ea typeface="Arial"/>
                <a:cs typeface="Arial"/>
                <a:sym typeface="Arial"/>
              </a:defRPr>
            </a:lvl4pPr>
            <a:lvl5pPr marL="0" marR="0" lvl="4" indent="0" algn="l" rtl="0">
              <a:spcBef>
                <a:spcPts val="0"/>
              </a:spcBef>
              <a:buNone/>
              <a:defRPr sz="1200" b="1" i="0" u="none" strike="noStrike" cap="none">
                <a:solidFill>
                  <a:srgbClr val="212D65"/>
                </a:solidFill>
                <a:latin typeface="Arial"/>
                <a:ea typeface="Arial"/>
                <a:cs typeface="Arial"/>
                <a:sym typeface="Arial"/>
              </a:defRPr>
            </a:lvl5pPr>
            <a:lvl6pPr marL="0" marR="0" lvl="5" indent="0" algn="l" rtl="0">
              <a:spcBef>
                <a:spcPts val="0"/>
              </a:spcBef>
              <a:buNone/>
              <a:defRPr sz="1200" b="1" i="0" u="none" strike="noStrike" cap="none">
                <a:solidFill>
                  <a:srgbClr val="212D65"/>
                </a:solidFill>
                <a:latin typeface="Arial"/>
                <a:ea typeface="Arial"/>
                <a:cs typeface="Arial"/>
                <a:sym typeface="Arial"/>
              </a:defRPr>
            </a:lvl6pPr>
            <a:lvl7pPr marL="0" marR="0" lvl="6" indent="0" algn="l" rtl="0">
              <a:spcBef>
                <a:spcPts val="0"/>
              </a:spcBef>
              <a:buNone/>
              <a:defRPr sz="1200" b="1" i="0" u="none" strike="noStrike" cap="none">
                <a:solidFill>
                  <a:srgbClr val="212D65"/>
                </a:solidFill>
                <a:latin typeface="Arial"/>
                <a:ea typeface="Arial"/>
                <a:cs typeface="Arial"/>
                <a:sym typeface="Arial"/>
              </a:defRPr>
            </a:lvl7pPr>
            <a:lvl8pPr marL="0" marR="0" lvl="7" indent="0" algn="l" rtl="0">
              <a:spcBef>
                <a:spcPts val="0"/>
              </a:spcBef>
              <a:buNone/>
              <a:defRPr sz="1200" b="1" i="0" u="none" strike="noStrike" cap="none">
                <a:solidFill>
                  <a:srgbClr val="212D65"/>
                </a:solidFill>
                <a:latin typeface="Arial"/>
                <a:ea typeface="Arial"/>
                <a:cs typeface="Arial"/>
                <a:sym typeface="Arial"/>
              </a:defRPr>
            </a:lvl8pPr>
            <a:lvl9pPr marL="0" marR="0" lvl="8" indent="0" algn="l" rtl="0">
              <a:spcBef>
                <a:spcPts val="0"/>
              </a:spcBef>
              <a:buNone/>
              <a:defRPr sz="1200" b="1" i="0" u="none" strike="noStrike" cap="none">
                <a:solidFill>
                  <a:srgbClr val="212D6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4" name="Google Shape;14;p1"/>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pic>
        <p:nvPicPr>
          <p:cNvPr id="15" name="Google Shape;15;p1" descr="Social media icons for Facebook, Instagram, Twitter, and YouTube"/>
          <p:cNvPicPr preferRelativeResize="0"/>
          <p:nvPr/>
        </p:nvPicPr>
        <p:blipFill rotWithShape="1">
          <a:blip r:embed="rId23">
            <a:alphaModFix/>
          </a:blip>
          <a:srcRect/>
          <a:stretch/>
        </p:blipFill>
        <p:spPr>
          <a:xfrm>
            <a:off x="8380239" y="6237815"/>
            <a:ext cx="1183029" cy="262895"/>
          </a:xfrm>
          <a:prstGeom prst="rect">
            <a:avLst/>
          </a:prstGeom>
          <a:noFill/>
          <a:ln>
            <a:noFill/>
          </a:ln>
        </p:spPr>
      </p:pic>
      <p:sp>
        <p:nvSpPr>
          <p:cNvPr id="16" name="Google Shape;16;p1"/>
          <p:cNvSpPr txBox="1"/>
          <p:nvPr/>
        </p:nvSpPr>
        <p:spPr>
          <a:xfrm>
            <a:off x="6536991"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rgbClr val="212D65"/>
                </a:solidFill>
                <a:latin typeface="Arial"/>
                <a:ea typeface="Arial"/>
                <a:cs typeface="Arial"/>
                <a:sym typeface="Arial"/>
              </a:rPr>
              <a:t>schools.nyc.gov</a:t>
            </a:r>
            <a:endParaRPr sz="1400" b="1" i="0" u="none" strike="noStrike" cap="none">
              <a:solidFill>
                <a:srgbClr val="212D65"/>
              </a:solidFill>
              <a:latin typeface="Arial"/>
              <a:ea typeface="Arial"/>
              <a:cs typeface="Arial"/>
              <a:sym typeface="Arial"/>
            </a:endParaRPr>
          </a:p>
        </p:txBody>
      </p:sp>
      <p:cxnSp>
        <p:nvCxnSpPr>
          <p:cNvPr id="17" name="Google Shape;17;p1"/>
          <p:cNvCxnSpPr/>
          <p:nvPr/>
        </p:nvCxnSpPr>
        <p:spPr>
          <a:xfrm>
            <a:off x="8225994" y="6208518"/>
            <a:ext cx="0" cy="321491"/>
          </a:xfrm>
          <a:prstGeom prst="straightConnector1">
            <a:avLst/>
          </a:prstGeom>
          <a:noFill/>
          <a:ln w="9525" cap="flat" cmpd="sng">
            <a:solidFill>
              <a:srgbClr val="003365"/>
            </a:solidFill>
            <a:prstDash val="solid"/>
            <a:miter lim="800000"/>
            <a:headEnd type="none" w="sm" len="sm"/>
            <a:tailEnd type="none" w="sm" len="sm"/>
          </a:ln>
        </p:spPr>
      </p:cxnSp>
      <p:pic>
        <p:nvPicPr>
          <p:cNvPr id="18" name="Google Shape;18;p1" descr="N Y C Public Schools Logo"/>
          <p:cNvPicPr preferRelativeResize="0"/>
          <p:nvPr/>
        </p:nvPicPr>
        <p:blipFill rotWithShape="1">
          <a:blip r:embed="rId24">
            <a:alphaModFix/>
          </a:blip>
          <a:srcRect/>
          <a:stretch/>
        </p:blipFill>
        <p:spPr>
          <a:xfrm>
            <a:off x="681518" y="6138405"/>
            <a:ext cx="1754512" cy="4617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9" r:id="rId9"/>
    <p:sldLayoutId id="2147483660" r:id="rId10"/>
    <p:sldLayoutId id="2147483661" r:id="rId11"/>
    <p:sldLayoutId id="2147483663" r:id="rId12"/>
    <p:sldLayoutId id="2147483664" r:id="rId13"/>
    <p:sldLayoutId id="2147483665" r:id="rId14"/>
    <p:sldLayoutId id="2147483666" r:id="rId15"/>
    <p:sldLayoutId id="2147483667" r:id="rId16"/>
    <p:sldLayoutId id="2147483669" r:id="rId17"/>
    <p:sldLayoutId id="2147483670" r:id="rId18"/>
    <p:sldLayoutId id="2147483672" r:id="rId19"/>
    <p:sldLayoutId id="2147483673" r:id="rId20"/>
    <p:sldLayoutId id="2147483674"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9"/>
          <p:cNvSpPr txBox="1">
            <a:spLocks noGrp="1"/>
          </p:cNvSpPr>
          <p:nvPr>
            <p:ph type="title"/>
          </p:nvPr>
        </p:nvSpPr>
        <p:spPr>
          <a:xfrm>
            <a:off x="346166" y="289066"/>
            <a:ext cx="9258082" cy="2509200"/>
          </a:xfrm>
          <a:prstGeom prst="rect">
            <a:avLst/>
          </a:prstGeom>
          <a:noFill/>
          <a:ln>
            <a:noFill/>
          </a:ln>
        </p:spPr>
        <p:txBody>
          <a:bodyPr spcFirstLastPara="1" wrap="square" lIns="91425" tIns="45700" rIns="91425" bIns="45700" anchor="ctr" anchorCtr="0">
            <a:noAutofit/>
          </a:bodyPr>
          <a:lstStyle/>
          <a:p>
            <a:pPr algn="ctr"/>
            <a:r>
              <a:rPr lang="en-US">
                <a:solidFill>
                  <a:srgbClr val="FFC000"/>
                </a:solidFill>
                <a:latin typeface="Times New Roman" panose="02020603050405020304" pitchFamily="18" charset="0"/>
                <a:cs typeface="Times New Roman" panose="02020603050405020304" pitchFamily="18" charset="0"/>
              </a:rPr>
              <a:t>District 28</a:t>
            </a:r>
            <a:br>
              <a:rPr lang="en-US">
                <a:solidFill>
                  <a:srgbClr val="FFC000"/>
                </a:solidFill>
                <a:latin typeface="Times New Roman" panose="02020603050405020304" pitchFamily="18" charset="0"/>
                <a:cs typeface="Times New Roman" panose="02020603050405020304" pitchFamily="18" charset="0"/>
              </a:rPr>
            </a:br>
            <a:r>
              <a:rPr lang="en-US">
                <a:solidFill>
                  <a:srgbClr val="FFC000"/>
                </a:solidFill>
                <a:latin typeface="Times New Roman" panose="02020603050405020304" pitchFamily="18" charset="0"/>
                <a:cs typeface="Times New Roman" panose="02020603050405020304" pitchFamily="18" charset="0"/>
              </a:rPr>
              <a:t>CEC Presentation </a:t>
            </a:r>
          </a:p>
        </p:txBody>
      </p:sp>
      <p:sp>
        <p:nvSpPr>
          <p:cNvPr id="312" name="Google Shape;312;p29"/>
          <p:cNvSpPr txBox="1">
            <a:spLocks noGrp="1"/>
          </p:cNvSpPr>
          <p:nvPr>
            <p:ph type="body" idx="1"/>
          </p:nvPr>
        </p:nvSpPr>
        <p:spPr>
          <a:xfrm>
            <a:off x="714925" y="4620014"/>
            <a:ext cx="6373368" cy="94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US" sz="2400">
                <a:solidFill>
                  <a:srgbClr val="FFC000"/>
                </a:solidFill>
                <a:latin typeface="Times New Roman" panose="02020603050405020304" pitchFamily="18" charset="0"/>
                <a:ea typeface="Calibri"/>
                <a:cs typeface="Times New Roman" panose="02020603050405020304" pitchFamily="18" charset="0"/>
              </a:rPr>
              <a:t>Superintendent: </a:t>
            </a:r>
            <a:r>
              <a:rPr lang="en-US" sz="2400" b="0">
                <a:latin typeface="Times New Roman" panose="02020603050405020304" pitchFamily="18" charset="0"/>
                <a:ea typeface="Calibri"/>
                <a:cs typeface="Times New Roman" panose="02020603050405020304" pitchFamily="18" charset="0"/>
              </a:rPr>
              <a:t>Dr. Eric L. Blake</a:t>
            </a:r>
            <a:endParaRPr sz="2400" b="0">
              <a:latin typeface="Times New Roman" panose="02020603050405020304" pitchFamily="18" charset="0"/>
              <a:ea typeface="Calibri"/>
              <a:cs typeface="Times New Roman" panose="02020603050405020304" pitchFamily="18" charset="0"/>
            </a:endParaRPr>
          </a:p>
          <a:p>
            <a:pPr marL="0" indent="0">
              <a:spcBef>
                <a:spcPts val="0"/>
              </a:spcBef>
            </a:pPr>
            <a:r>
              <a:rPr lang="en-US" sz="2400">
                <a:solidFill>
                  <a:srgbClr val="FFC000"/>
                </a:solidFill>
                <a:latin typeface="Times New Roman" panose="02020603050405020304" pitchFamily="18" charset="0"/>
                <a:ea typeface="Calibri"/>
                <a:cs typeface="Times New Roman" panose="02020603050405020304" pitchFamily="18" charset="0"/>
              </a:rPr>
              <a:t>Date: </a:t>
            </a:r>
            <a:r>
              <a:rPr lang="en-US" sz="2400" b="0">
                <a:latin typeface="Times New Roman" panose="02020603050405020304" pitchFamily="18" charset="0"/>
                <a:ea typeface="Calibri"/>
                <a:cs typeface="Times New Roman" panose="02020603050405020304" pitchFamily="18" charset="0"/>
              </a:rPr>
              <a:t>Thursday, January 8, 2026</a:t>
            </a:r>
            <a:endParaRPr sz="2400" b="0">
              <a:latin typeface="Times New Roman" panose="02020603050405020304" pitchFamily="18" charset="0"/>
              <a:ea typeface="Calibri"/>
              <a:cs typeface="Times New Roman" panose="02020603050405020304" pitchFamily="18" charset="0"/>
            </a:endParaRPr>
          </a:p>
        </p:txBody>
      </p:sp>
      <p:pic>
        <p:nvPicPr>
          <p:cNvPr id="2" name="Picture 1" descr="District 28 Superintendent">
            <a:extLst>
              <a:ext uri="{FF2B5EF4-FFF2-40B4-BE49-F238E27FC236}">
                <a16:creationId xmlns:a16="http://schemas.microsoft.com/office/drawing/2014/main" id="{831DE9C3-392D-714F-B3B9-0DEFC0B6FF19}"/>
              </a:ext>
            </a:extLst>
          </p:cNvPr>
          <p:cNvPicPr>
            <a:picLocks noChangeAspect="1"/>
          </p:cNvPicPr>
          <p:nvPr/>
        </p:nvPicPr>
        <p:blipFill>
          <a:blip r:embed="rId3"/>
          <a:stretch>
            <a:fillRect/>
          </a:stretch>
        </p:blipFill>
        <p:spPr>
          <a:xfrm>
            <a:off x="8010143" y="3777048"/>
            <a:ext cx="2291294" cy="2157408"/>
          </a:xfrm>
          <a:prstGeom prst="rect">
            <a:avLst/>
          </a:prstGeom>
        </p:spPr>
      </p:pic>
      <p:pic>
        <p:nvPicPr>
          <p:cNvPr id="3" name="Picture 2" descr="D28 Logo">
            <a:extLst>
              <a:ext uri="{FF2B5EF4-FFF2-40B4-BE49-F238E27FC236}">
                <a16:creationId xmlns:a16="http://schemas.microsoft.com/office/drawing/2014/main" id="{674BE4AC-F07C-A822-8049-E1A6FA2CD668}"/>
              </a:ext>
            </a:extLst>
          </p:cNvPr>
          <p:cNvPicPr>
            <a:picLocks noChangeAspect="1"/>
          </p:cNvPicPr>
          <p:nvPr/>
        </p:nvPicPr>
        <p:blipFill>
          <a:blip r:embed="rId4"/>
          <a:stretch>
            <a:fillRect/>
          </a:stretch>
        </p:blipFill>
        <p:spPr>
          <a:xfrm>
            <a:off x="9949281" y="193865"/>
            <a:ext cx="1894636" cy="19091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1">
          <a:extLst>
            <a:ext uri="{FF2B5EF4-FFF2-40B4-BE49-F238E27FC236}">
              <a16:creationId xmlns:a16="http://schemas.microsoft.com/office/drawing/2014/main" id="{C45F6402-726B-B32B-2D6B-15DB81C88D5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274781-6EDD-2AFF-A62C-9778A99E711A}"/>
              </a:ext>
            </a:extLst>
          </p:cNvPr>
          <p:cNvSpPr txBox="1"/>
          <p:nvPr/>
        </p:nvSpPr>
        <p:spPr>
          <a:xfrm>
            <a:off x="130302" y="73152"/>
            <a:ext cx="6094476" cy="707886"/>
          </a:xfrm>
          <a:prstGeom prst="rect">
            <a:avLst/>
          </a:prstGeom>
          <a:noFill/>
        </p:spPr>
        <p:txBody>
          <a:bodyPr wrap="square" lIns="91440" tIns="45720" rIns="91440" bIns="45720" anchor="t">
            <a:spAutoFit/>
          </a:bodyPr>
          <a:lstStyle/>
          <a:p>
            <a:pPr>
              <a:defRPr/>
            </a:pPr>
            <a:r>
              <a:rPr lang="en-US" sz="4000" b="1">
                <a:solidFill>
                  <a:srgbClr val="FFC000"/>
                </a:solidFill>
                <a:latin typeface="Times New Roman"/>
                <a:ea typeface="Calibri"/>
                <a:cs typeface="Times New Roman"/>
              </a:rPr>
              <a:t>WAY TO GO! MS 72!</a:t>
            </a:r>
            <a:endParaRPr lang="en-US" sz="1800">
              <a:solidFill>
                <a:srgbClr val="FFC000"/>
              </a:solidFill>
              <a:latin typeface="Times New Roman"/>
              <a:cs typeface="Times New Roman"/>
            </a:endParaRPr>
          </a:p>
        </p:txBody>
      </p:sp>
      <p:sp>
        <p:nvSpPr>
          <p:cNvPr id="7" name="TextBox 6">
            <a:extLst>
              <a:ext uri="{FF2B5EF4-FFF2-40B4-BE49-F238E27FC236}">
                <a16:creationId xmlns:a16="http://schemas.microsoft.com/office/drawing/2014/main" id="{3B9F1412-1687-3136-B040-C5D1CCE61D26}"/>
              </a:ext>
            </a:extLst>
          </p:cNvPr>
          <p:cNvSpPr txBox="1"/>
          <p:nvPr/>
        </p:nvSpPr>
        <p:spPr>
          <a:xfrm>
            <a:off x="130683" y="972598"/>
            <a:ext cx="11930634" cy="2585323"/>
          </a:xfrm>
          <a:prstGeom prst="rect">
            <a:avLst/>
          </a:prstGeom>
          <a:noFill/>
        </p:spPr>
        <p:txBody>
          <a:bodyPr wrap="square">
            <a:spAutoFit/>
          </a:bodyPr>
          <a:lstStyle/>
          <a:p>
            <a:r>
              <a:rPr lang="en-US" sz="1800">
                <a:solidFill>
                  <a:schemeClr val="bg1"/>
                </a:solidFill>
                <a:latin typeface="Times New Roman" panose="02020603050405020304" pitchFamily="18" charset="0"/>
                <a:cs typeface="Times New Roman" panose="02020603050405020304" pitchFamily="18" charset="0"/>
              </a:rPr>
              <a:t>The Catherine and Count Basie Middle School (Q072) dance team was the first middle school to perform at a show with the Radio City Rockettes</a:t>
            </a:r>
          </a:p>
          <a:p>
            <a:endParaRPr lang="en-US" sz="1800">
              <a:solidFill>
                <a:schemeClr val="bg1"/>
              </a:solidFill>
              <a:latin typeface="Times New Roman" panose="02020603050405020304" pitchFamily="18" charset="0"/>
              <a:cs typeface="Times New Roman" panose="02020603050405020304" pitchFamily="18" charset="0"/>
            </a:endParaRPr>
          </a:p>
          <a:p>
            <a:r>
              <a:rPr lang="en-US" sz="1800">
                <a:solidFill>
                  <a:schemeClr val="bg1"/>
                </a:solidFill>
                <a:latin typeface="Times New Roman" panose="02020603050405020304" pitchFamily="18" charset="0"/>
                <a:cs typeface="Times New Roman" panose="02020603050405020304" pitchFamily="18" charset="0"/>
              </a:rPr>
              <a:t>-Dance students performed on the last day of the Rockettes’ 100th anniversary</a:t>
            </a:r>
          </a:p>
          <a:p>
            <a:endParaRPr lang="en-US" sz="1800">
              <a:solidFill>
                <a:schemeClr val="bg1"/>
              </a:solidFill>
              <a:latin typeface="Times New Roman" panose="02020603050405020304" pitchFamily="18" charset="0"/>
              <a:cs typeface="Times New Roman" panose="02020603050405020304" pitchFamily="18" charset="0"/>
            </a:endParaRPr>
          </a:p>
          <a:p>
            <a:r>
              <a:rPr lang="en-US" sz="1800">
                <a:solidFill>
                  <a:schemeClr val="bg1"/>
                </a:solidFill>
                <a:latin typeface="Times New Roman" panose="02020603050405020304" pitchFamily="18" charset="0"/>
                <a:cs typeface="Times New Roman" panose="02020603050405020304" pitchFamily="18" charset="0"/>
              </a:rPr>
              <a:t>-The students performed to an audience of 6,000</a:t>
            </a:r>
          </a:p>
          <a:p>
            <a:endParaRPr lang="en-US" sz="1800">
              <a:solidFill>
                <a:schemeClr val="bg1"/>
              </a:solidFill>
              <a:latin typeface="Times New Roman" panose="02020603050405020304" pitchFamily="18" charset="0"/>
              <a:cs typeface="Times New Roman" panose="02020603050405020304" pitchFamily="18" charset="0"/>
            </a:endParaRPr>
          </a:p>
          <a:p>
            <a:r>
              <a:rPr lang="en-US" sz="1800">
                <a:solidFill>
                  <a:schemeClr val="bg1"/>
                </a:solidFill>
                <a:latin typeface="Times New Roman" panose="02020603050405020304" pitchFamily="18" charset="0"/>
                <a:cs typeface="Times New Roman" panose="02020603050405020304" pitchFamily="18" charset="0"/>
              </a:rPr>
              <a:t>-After the student performance, parents, students, and staff enjoyed the Radio City Christmas Spectacular Holiday Show, a backstage tour, a visit by the dancers, pizza, and photos</a:t>
            </a:r>
          </a:p>
        </p:txBody>
      </p:sp>
      <p:pic>
        <p:nvPicPr>
          <p:cNvPr id="11" name="Picture 10">
            <a:extLst>
              <a:ext uri="{FF2B5EF4-FFF2-40B4-BE49-F238E27FC236}">
                <a16:creationId xmlns:a16="http://schemas.microsoft.com/office/drawing/2014/main" id="{BA8CC473-F066-2CE6-7F49-DE8E29771220}"/>
              </a:ext>
            </a:extLst>
          </p:cNvPr>
          <p:cNvPicPr>
            <a:picLocks noChangeAspect="1"/>
          </p:cNvPicPr>
          <p:nvPr/>
        </p:nvPicPr>
        <p:blipFill>
          <a:blip r:embed="rId3"/>
          <a:stretch>
            <a:fillRect/>
          </a:stretch>
        </p:blipFill>
        <p:spPr>
          <a:xfrm>
            <a:off x="5334364" y="3557921"/>
            <a:ext cx="6550029" cy="2438618"/>
          </a:xfrm>
          <a:prstGeom prst="rect">
            <a:avLst/>
          </a:prstGeom>
        </p:spPr>
      </p:pic>
      <p:pic>
        <p:nvPicPr>
          <p:cNvPr id="13" name="Picture 12">
            <a:extLst>
              <a:ext uri="{FF2B5EF4-FFF2-40B4-BE49-F238E27FC236}">
                <a16:creationId xmlns:a16="http://schemas.microsoft.com/office/drawing/2014/main" id="{CA673CA8-8D72-E5F2-E309-888DAC05AEFA}"/>
              </a:ext>
            </a:extLst>
          </p:cNvPr>
          <p:cNvPicPr>
            <a:picLocks noChangeAspect="1"/>
          </p:cNvPicPr>
          <p:nvPr/>
        </p:nvPicPr>
        <p:blipFill>
          <a:blip r:embed="rId4"/>
          <a:stretch>
            <a:fillRect/>
          </a:stretch>
        </p:blipFill>
        <p:spPr>
          <a:xfrm>
            <a:off x="307607" y="3557921"/>
            <a:ext cx="5026757" cy="2438618"/>
          </a:xfrm>
          <a:prstGeom prst="rect">
            <a:avLst/>
          </a:prstGeom>
        </p:spPr>
      </p:pic>
    </p:spTree>
    <p:extLst>
      <p:ext uri="{BB962C8B-B14F-4D97-AF65-F5344CB8AC3E}">
        <p14:creationId xmlns:p14="http://schemas.microsoft.com/office/powerpoint/2010/main" val="64558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1">
          <a:extLst>
            <a:ext uri="{FF2B5EF4-FFF2-40B4-BE49-F238E27FC236}">
              <a16:creationId xmlns:a16="http://schemas.microsoft.com/office/drawing/2014/main" id="{BADF593D-2D5F-FB7C-587B-2A82710D87D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2A64C56-CD4B-40A7-3E81-63B25CD0A426}"/>
              </a:ext>
            </a:extLst>
          </p:cNvPr>
          <p:cNvSpPr txBox="1"/>
          <p:nvPr/>
        </p:nvSpPr>
        <p:spPr>
          <a:xfrm>
            <a:off x="130302" y="73152"/>
            <a:ext cx="6094476" cy="707886"/>
          </a:xfrm>
          <a:prstGeom prst="rect">
            <a:avLst/>
          </a:prstGeom>
          <a:noFill/>
        </p:spPr>
        <p:txBody>
          <a:bodyPr wrap="square" lIns="91440" tIns="45720" rIns="91440" bIns="45720" anchor="t">
            <a:spAutoFit/>
          </a:bodyPr>
          <a:lstStyle/>
          <a:p>
            <a:pPr>
              <a:defRPr/>
            </a:pPr>
            <a:r>
              <a:rPr lang="en-US" sz="4000" b="1">
                <a:solidFill>
                  <a:srgbClr val="FFC000"/>
                </a:solidFill>
                <a:latin typeface="Times New Roman"/>
                <a:ea typeface="Calibri"/>
                <a:cs typeface="Times New Roman"/>
              </a:rPr>
              <a:t>Summer Rising</a:t>
            </a:r>
            <a:endParaRPr lang="en-US"/>
          </a:p>
        </p:txBody>
      </p:sp>
      <p:sp>
        <p:nvSpPr>
          <p:cNvPr id="7" name="TextBox 6">
            <a:extLst>
              <a:ext uri="{FF2B5EF4-FFF2-40B4-BE49-F238E27FC236}">
                <a16:creationId xmlns:a16="http://schemas.microsoft.com/office/drawing/2014/main" id="{B0061317-1E26-8BE7-55F0-49EEE09694EE}"/>
              </a:ext>
            </a:extLst>
          </p:cNvPr>
          <p:cNvSpPr txBox="1"/>
          <p:nvPr/>
        </p:nvSpPr>
        <p:spPr>
          <a:xfrm>
            <a:off x="283464" y="1051560"/>
            <a:ext cx="11731752" cy="1933671"/>
          </a:xfrm>
          <a:prstGeom prst="rect">
            <a:avLst/>
          </a:prstGeom>
          <a:noFill/>
        </p:spPr>
        <p:txBody>
          <a:bodyPr wrap="square" lIns="91440" tIns="45720" rIns="91440" bIns="45720" anchor="t">
            <a:spAutoFit/>
          </a:bodyPr>
          <a:lstStyle/>
          <a:p>
            <a:pPr>
              <a:lnSpc>
                <a:spcPct val="200000"/>
              </a:lnSpc>
            </a:pPr>
            <a:r>
              <a:rPr lang="en-US" sz="2400" b="1" dirty="0">
                <a:solidFill>
                  <a:schemeClr val="bg1"/>
                </a:solidFill>
                <a:latin typeface="Times New Roman"/>
                <a:cs typeface="Times New Roman"/>
              </a:rPr>
              <a:t>We have begun the process of finalizing schools for Summer Rising sites and affiliations. </a:t>
            </a:r>
            <a:r>
              <a:rPr lang="en-US" sz="2400" b="1">
                <a:solidFill>
                  <a:schemeClr val="bg1"/>
                </a:solidFill>
                <a:latin typeface="Times New Roman"/>
                <a:cs typeface="Times New Roman"/>
              </a:rPr>
              <a:t>More information will be forthcoming as these are confirmed. </a:t>
            </a:r>
          </a:p>
          <a:p>
            <a:pPr>
              <a:lnSpc>
                <a:spcPct val="200000"/>
              </a:lnSpc>
            </a:pPr>
            <a:endParaRPr lang="en-US">
              <a:solidFill>
                <a:schemeClr val="bg1"/>
              </a:solidFill>
            </a:endParaRPr>
          </a:p>
        </p:txBody>
      </p:sp>
    </p:spTree>
    <p:extLst>
      <p:ext uri="{BB962C8B-B14F-4D97-AF65-F5344CB8AC3E}">
        <p14:creationId xmlns:p14="http://schemas.microsoft.com/office/powerpoint/2010/main" val="425072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1">
          <a:extLst>
            <a:ext uri="{FF2B5EF4-FFF2-40B4-BE49-F238E27FC236}">
              <a16:creationId xmlns:a16="http://schemas.microsoft.com/office/drawing/2014/main" id="{D65F5E4F-E93D-6150-C6F9-7BB76ECD32E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EB7B875-03EA-589B-EB5C-75A50EC0FB32}"/>
              </a:ext>
            </a:extLst>
          </p:cNvPr>
          <p:cNvSpPr txBox="1"/>
          <p:nvPr/>
        </p:nvSpPr>
        <p:spPr>
          <a:xfrm>
            <a:off x="546706" y="203273"/>
            <a:ext cx="7258601" cy="2509247"/>
          </a:xfrm>
          <a:prstGeom prst="rect">
            <a:avLst/>
          </a:prstGeom>
          <a:noFill/>
          <a:ln>
            <a:noFill/>
          </a:ln>
        </p:spPr>
        <p:txBody>
          <a:bodyPr spcFirstLastPara="1" wrap="square" lIns="91425" tIns="45700" rIns="91425" bIns="45700" anchor="ctr" anchorCtr="0">
            <a:normAutofit/>
          </a:bodyPr>
          <a:lstStyle/>
          <a:p>
            <a:pPr marL="0" lvl="0" indent="0" defTabSz="914400" eaLnBrk="1" fontAlgn="auto" latinLnBrk="0" hangingPunct="1">
              <a:lnSpc>
                <a:spcPct val="90000"/>
              </a:lnSpc>
              <a:spcAft>
                <a:spcPts val="600"/>
              </a:spcAft>
              <a:buClr>
                <a:srgbClr val="B8D1ED"/>
              </a:buClr>
              <a:buSzPts val="7200"/>
              <a:tabLst/>
              <a:defRPr/>
            </a:pPr>
            <a:r>
              <a:rPr kumimoji="0" lang="en-US" sz="7200" b="1" i="0" u="none" strike="noStrike" kern="0" cap="none" spc="0" normalizeH="0" baseline="0" noProof="0">
                <a:ln>
                  <a:noFill/>
                </a:ln>
                <a:solidFill>
                  <a:schemeClr val="accent4"/>
                </a:solidFill>
                <a:effectLst/>
                <a:uLnTx/>
                <a:uFillTx/>
                <a:latin typeface="Arial"/>
                <a:ea typeface="Arial"/>
                <a:cs typeface="Arial"/>
                <a:sym typeface="Arial"/>
              </a:rPr>
              <a:t>Welcome Back!</a:t>
            </a:r>
          </a:p>
        </p:txBody>
      </p:sp>
      <p:sp>
        <p:nvSpPr>
          <p:cNvPr id="5" name="TextBox 4">
            <a:extLst>
              <a:ext uri="{FF2B5EF4-FFF2-40B4-BE49-F238E27FC236}">
                <a16:creationId xmlns:a16="http://schemas.microsoft.com/office/drawing/2014/main" id="{87ABD7FC-9AEA-B2A8-959D-9357E6D7D765}"/>
              </a:ext>
            </a:extLst>
          </p:cNvPr>
          <p:cNvSpPr txBox="1"/>
          <p:nvPr/>
        </p:nvSpPr>
        <p:spPr>
          <a:xfrm>
            <a:off x="283464" y="2359152"/>
            <a:ext cx="7785086" cy="2779776"/>
          </a:xfrm>
          <a:prstGeom prst="rect">
            <a:avLst/>
          </a:prstGeom>
          <a:noFill/>
          <a:ln>
            <a:noFill/>
          </a:ln>
        </p:spPr>
        <p:txBody>
          <a:bodyPr spcFirstLastPara="1" wrap="square" lIns="91425" tIns="45700" rIns="91425" bIns="45700" anchor="t" anchorCtr="0">
            <a:normAutofit fontScale="92500"/>
          </a:bodyPr>
          <a:lstStyle/>
          <a:p>
            <a:pPr marL="457200" indent="-228600">
              <a:lnSpc>
                <a:spcPct val="150000"/>
              </a:lnSpc>
              <a:spcBef>
                <a:spcPts val="1000"/>
              </a:spcBef>
              <a:buClr>
                <a:schemeClr val="lt1"/>
              </a:buClr>
              <a:buSzPts val="2800"/>
            </a:pPr>
            <a:r>
              <a:rPr lang="en-US" sz="2400" b="1" i="1" u="none" strike="noStrike" cap="none">
                <a:solidFill>
                  <a:schemeClr val="lt1"/>
                </a:solidFill>
                <a:latin typeface="Times New Roman" panose="02020603050405020304" pitchFamily="18" charset="0"/>
                <a:cs typeface="Times New Roman" panose="02020603050405020304" pitchFamily="18" charset="0"/>
                <a:sym typeface="Arial"/>
              </a:rPr>
              <a:t>Happy New Year and welcome back, District 28 community! </a:t>
            </a:r>
          </a:p>
          <a:p>
            <a:pPr marL="457200" indent="-228600">
              <a:lnSpc>
                <a:spcPct val="150000"/>
              </a:lnSpc>
              <a:spcBef>
                <a:spcPts val="1000"/>
              </a:spcBef>
              <a:buClr>
                <a:schemeClr val="lt1"/>
              </a:buClr>
              <a:buSzPts val="2800"/>
            </a:pPr>
            <a:r>
              <a:rPr lang="en-US" sz="2400" b="1" i="1" u="none" strike="noStrike" cap="none">
                <a:solidFill>
                  <a:schemeClr val="lt1"/>
                </a:solidFill>
                <a:latin typeface="Times New Roman" panose="02020603050405020304" pitchFamily="18" charset="0"/>
                <a:cs typeface="Times New Roman" panose="02020603050405020304" pitchFamily="18" charset="0"/>
                <a:sym typeface="Arial"/>
              </a:rPr>
              <a:t>We are excited to begin 2026 together, continuing our shared</a:t>
            </a:r>
          </a:p>
          <a:p>
            <a:pPr marL="457200" indent="-228600">
              <a:lnSpc>
                <a:spcPct val="150000"/>
              </a:lnSpc>
              <a:spcBef>
                <a:spcPts val="1000"/>
              </a:spcBef>
              <a:buClr>
                <a:schemeClr val="lt1"/>
              </a:buClr>
              <a:buSzPts val="2800"/>
            </a:pPr>
            <a:r>
              <a:rPr lang="en-US" sz="2400" b="1" i="1" u="none" strike="noStrike" cap="none">
                <a:solidFill>
                  <a:schemeClr val="lt1"/>
                </a:solidFill>
                <a:latin typeface="Times New Roman" panose="02020603050405020304" pitchFamily="18" charset="0"/>
                <a:cs typeface="Times New Roman" panose="02020603050405020304" pitchFamily="18" charset="0"/>
                <a:sym typeface="Arial"/>
              </a:rPr>
              <a:t>commitment to excellence and innovation for every student.</a:t>
            </a:r>
          </a:p>
          <a:p>
            <a:pPr marL="457200" indent="-228600">
              <a:lnSpc>
                <a:spcPct val="150000"/>
              </a:lnSpc>
              <a:spcBef>
                <a:spcPts val="1000"/>
              </a:spcBef>
              <a:buClr>
                <a:schemeClr val="lt1"/>
              </a:buClr>
              <a:buSzPts val="2800"/>
            </a:pPr>
            <a:r>
              <a:rPr lang="en-US" sz="2400" b="1" i="1" u="none" strike="noStrike" cap="none">
                <a:solidFill>
                  <a:schemeClr val="lt1"/>
                </a:solidFill>
                <a:latin typeface="Times New Roman" panose="02020603050405020304" pitchFamily="18" charset="0"/>
                <a:cs typeface="Times New Roman" panose="02020603050405020304" pitchFamily="18" charset="0"/>
                <a:sym typeface="Arial"/>
              </a:rPr>
              <a:t>Let’s</a:t>
            </a:r>
            <a:r>
              <a:rPr lang="en-US" sz="2400" b="1" i="1">
                <a:solidFill>
                  <a:schemeClr val="lt1"/>
                </a:solidFill>
                <a:latin typeface="Times New Roman" panose="02020603050405020304" pitchFamily="18" charset="0"/>
                <a:cs typeface="Times New Roman" panose="02020603050405020304" pitchFamily="18" charset="0"/>
              </a:rPr>
              <a:t> </a:t>
            </a:r>
            <a:r>
              <a:rPr lang="en-US" sz="2400" b="1" i="1" u="none" strike="noStrike" cap="none">
                <a:solidFill>
                  <a:schemeClr val="lt1"/>
                </a:solidFill>
                <a:latin typeface="Times New Roman" panose="02020603050405020304" pitchFamily="18" charset="0"/>
                <a:cs typeface="Times New Roman" panose="02020603050405020304" pitchFamily="18" charset="0"/>
                <a:sym typeface="Arial"/>
              </a:rPr>
              <a:t>make this year one of growth, collaboration, and success. </a:t>
            </a:r>
          </a:p>
        </p:txBody>
      </p:sp>
      <p:pic>
        <p:nvPicPr>
          <p:cNvPr id="6" name="Picture 5">
            <a:extLst>
              <a:ext uri="{FF2B5EF4-FFF2-40B4-BE49-F238E27FC236}">
                <a16:creationId xmlns:a16="http://schemas.microsoft.com/office/drawing/2014/main" id="{794B62D7-228F-3E0F-EF03-39B5DD2E8072}"/>
              </a:ext>
            </a:extLst>
          </p:cNvPr>
          <p:cNvPicPr>
            <a:picLocks noChangeAspect="1"/>
          </p:cNvPicPr>
          <p:nvPr/>
        </p:nvPicPr>
        <p:blipFill>
          <a:blip r:embed="rId3"/>
          <a:stretch>
            <a:fillRect/>
          </a:stretch>
        </p:blipFill>
        <p:spPr>
          <a:xfrm>
            <a:off x="8238744" y="0"/>
            <a:ext cx="3953256" cy="2779776"/>
          </a:xfrm>
          <a:prstGeom prst="rect">
            <a:avLst/>
          </a:prstGeom>
          <a:noFill/>
          <a:ln>
            <a:noFill/>
          </a:ln>
        </p:spPr>
      </p:pic>
    </p:spTree>
    <p:extLst>
      <p:ext uri="{BB962C8B-B14F-4D97-AF65-F5344CB8AC3E}">
        <p14:creationId xmlns:p14="http://schemas.microsoft.com/office/powerpoint/2010/main" val="390667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1">
          <a:extLst>
            <a:ext uri="{FF2B5EF4-FFF2-40B4-BE49-F238E27FC236}">
              <a16:creationId xmlns:a16="http://schemas.microsoft.com/office/drawing/2014/main" id="{1EC94498-AF54-AFB3-856A-EDB3D55103BD}"/>
            </a:ext>
          </a:extLst>
        </p:cNvPr>
        <p:cNvGrpSpPr/>
        <p:nvPr/>
      </p:nvGrpSpPr>
      <p:grpSpPr>
        <a:xfrm>
          <a:off x="0" y="0"/>
          <a:ext cx="0" cy="0"/>
          <a:chOff x="0" y="0"/>
          <a:chExt cx="0" cy="0"/>
        </a:xfrm>
      </p:grpSpPr>
      <p:sp>
        <p:nvSpPr>
          <p:cNvPr id="532" name="Google Shape;532;p54">
            <a:extLst>
              <a:ext uri="{FF2B5EF4-FFF2-40B4-BE49-F238E27FC236}">
                <a16:creationId xmlns:a16="http://schemas.microsoft.com/office/drawing/2014/main" id="{325E626C-BBB7-78B4-EEB8-EF361CEF5A32}"/>
              </a:ext>
            </a:extLst>
          </p:cNvPr>
          <p:cNvSpPr txBox="1">
            <a:spLocks noGrp="1"/>
          </p:cNvSpPr>
          <p:nvPr>
            <p:ph type="title"/>
          </p:nvPr>
        </p:nvSpPr>
        <p:spPr>
          <a:xfrm>
            <a:off x="838138" y="81237"/>
            <a:ext cx="10515600" cy="9255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solidFill>
                  <a:srgbClr val="FFC000"/>
                </a:solidFill>
              </a:rPr>
              <a:t>District 28 Mission and Vision</a:t>
            </a:r>
          </a:p>
        </p:txBody>
      </p:sp>
      <p:sp>
        <p:nvSpPr>
          <p:cNvPr id="533" name="Google Shape;533;p54">
            <a:extLst>
              <a:ext uri="{FF2B5EF4-FFF2-40B4-BE49-F238E27FC236}">
                <a16:creationId xmlns:a16="http://schemas.microsoft.com/office/drawing/2014/main" id="{D28F0E99-304D-1CD7-5D4B-57A60D03A13F}"/>
              </a:ext>
            </a:extLst>
          </p:cNvPr>
          <p:cNvSpPr txBox="1">
            <a:spLocks noGrp="1"/>
          </p:cNvSpPr>
          <p:nvPr>
            <p:ph type="body" idx="1"/>
          </p:nvPr>
        </p:nvSpPr>
        <p:spPr>
          <a:xfrm>
            <a:off x="526473" y="1191491"/>
            <a:ext cx="11222182" cy="4839854"/>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Clr>
                <a:srgbClr val="B8D1ED"/>
              </a:buClr>
              <a:buSzPts val="2800"/>
              <a:buNone/>
            </a:pPr>
            <a:r>
              <a:rPr lang="en-US" sz="3300">
                <a:solidFill>
                  <a:srgbClr val="FFFF00"/>
                </a:solidFill>
                <a:latin typeface="Calibri"/>
                <a:ea typeface="Calibri"/>
                <a:cs typeface="Calibri"/>
              </a:rPr>
              <a:t>Mission: </a:t>
            </a:r>
          </a:p>
          <a:p>
            <a:pPr marL="0" lvl="0" indent="0" algn="l" rtl="0">
              <a:lnSpc>
                <a:spcPct val="150000"/>
              </a:lnSpc>
              <a:spcBef>
                <a:spcPts val="0"/>
              </a:spcBef>
              <a:spcAft>
                <a:spcPts val="0"/>
              </a:spcAft>
              <a:buClr>
                <a:srgbClr val="B8D1ED"/>
              </a:buClr>
              <a:buSzPts val="2800"/>
              <a:buNone/>
            </a:pPr>
            <a:r>
              <a:rPr lang="en-US" sz="2000" b="0">
                <a:solidFill>
                  <a:schemeClr val="bg1"/>
                </a:solidFill>
                <a:latin typeface="Calibri"/>
                <a:ea typeface="Calibri"/>
                <a:cs typeface="Calibri"/>
              </a:rPr>
              <a:t>In Community School District 28 we focus on equity as a lever for achievement for every single scholar. We are a district of excellence. We commit to every school maintaining high academic standards and working closely with families so that all scholars are learning at high levels. Beginning with school leaders, teachers, students and community partners, we also commit to being a district of learners ensuring that we promote critical thinking rooted in core content conceptual understanding through creative problem solving, technology innovation, social emotional learning and community advocacy.</a:t>
            </a:r>
          </a:p>
          <a:p>
            <a:pPr marL="0" lvl="0" indent="0" algn="l" rtl="0">
              <a:lnSpc>
                <a:spcPct val="150000"/>
              </a:lnSpc>
              <a:spcBef>
                <a:spcPts val="0"/>
              </a:spcBef>
              <a:spcAft>
                <a:spcPts val="0"/>
              </a:spcAft>
              <a:buClr>
                <a:srgbClr val="B8D1ED"/>
              </a:buClr>
              <a:buSzPts val="2800"/>
              <a:buNone/>
            </a:pPr>
            <a:r>
              <a:rPr lang="en-US" sz="3300">
                <a:solidFill>
                  <a:srgbClr val="FFFF00"/>
                </a:solidFill>
                <a:latin typeface="Calibri"/>
                <a:ea typeface="Calibri"/>
                <a:cs typeface="Calibri"/>
              </a:rPr>
              <a:t>Vision: </a:t>
            </a:r>
          </a:p>
          <a:p>
            <a:pPr marL="0" lvl="0" indent="0" algn="l" rtl="0">
              <a:lnSpc>
                <a:spcPct val="150000"/>
              </a:lnSpc>
              <a:spcBef>
                <a:spcPts val="0"/>
              </a:spcBef>
              <a:spcAft>
                <a:spcPts val="0"/>
              </a:spcAft>
              <a:buClr>
                <a:srgbClr val="B8D1ED"/>
              </a:buClr>
              <a:buSzPts val="2800"/>
              <a:buNone/>
            </a:pPr>
            <a:r>
              <a:rPr lang="en-US" sz="2000" b="0">
                <a:solidFill>
                  <a:schemeClr val="bg1"/>
                </a:solidFill>
                <a:latin typeface="Calibri"/>
                <a:ea typeface="Calibri"/>
                <a:cs typeface="Calibri"/>
              </a:rPr>
              <a:t>In Community School District 28 we celebrate our differences because we understand that woven into those differences is the knowledge that they offer us unlimited possibility to learn and expand our knowledge of and commitment to all humanity. We are beautifully diverse, varied; coming from countless racial, ethnic, language, and belief backgrounds. We commit to striving for inestimable contribution to the lives of our scholars.</a:t>
            </a:r>
          </a:p>
          <a:p>
            <a:pPr marL="0" lvl="0" indent="0" algn="l" rtl="0">
              <a:lnSpc>
                <a:spcPct val="90000"/>
              </a:lnSpc>
              <a:spcBef>
                <a:spcPts val="0"/>
              </a:spcBef>
              <a:spcAft>
                <a:spcPts val="0"/>
              </a:spcAft>
              <a:buClr>
                <a:srgbClr val="B8D1ED"/>
              </a:buClr>
              <a:buSzPts val="2800"/>
              <a:buNone/>
            </a:pPr>
            <a:endParaRPr lang="en-US">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rgbClr val="B8D1ED"/>
              </a:buClr>
              <a:buSzPts val="2800"/>
              <a:buNone/>
            </a:pPr>
            <a:endParaRPr/>
          </a:p>
        </p:txBody>
      </p:sp>
    </p:spTree>
    <p:extLst>
      <p:ext uri="{BB962C8B-B14F-4D97-AF65-F5344CB8AC3E}">
        <p14:creationId xmlns:p14="http://schemas.microsoft.com/office/powerpoint/2010/main" val="294731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531">
          <a:extLst>
            <a:ext uri="{FF2B5EF4-FFF2-40B4-BE49-F238E27FC236}">
              <a16:creationId xmlns:a16="http://schemas.microsoft.com/office/drawing/2014/main" id="{06F2EF86-EFCB-038A-A9DC-295DDF53116B}"/>
            </a:ext>
          </a:extLst>
        </p:cNvPr>
        <p:cNvGrpSpPr/>
        <p:nvPr/>
      </p:nvGrpSpPr>
      <p:grpSpPr>
        <a:xfrm>
          <a:off x="0" y="0"/>
          <a:ext cx="0" cy="0"/>
          <a:chOff x="0" y="0"/>
          <a:chExt cx="0" cy="0"/>
        </a:xfrm>
      </p:grpSpPr>
      <p:sp>
        <p:nvSpPr>
          <p:cNvPr id="532" name="Google Shape;532;p54">
            <a:extLst>
              <a:ext uri="{FF2B5EF4-FFF2-40B4-BE49-F238E27FC236}">
                <a16:creationId xmlns:a16="http://schemas.microsoft.com/office/drawing/2014/main" id="{B7F92557-0596-6BD3-356B-9A4C989F67DC}"/>
              </a:ext>
            </a:extLst>
          </p:cNvPr>
          <p:cNvSpPr txBox="1">
            <a:spLocks noGrp="1"/>
          </p:cNvSpPr>
          <p:nvPr>
            <p:ph type="title"/>
          </p:nvPr>
        </p:nvSpPr>
        <p:spPr>
          <a:xfrm>
            <a:off x="236621" y="4178"/>
            <a:ext cx="10515600" cy="1325563"/>
          </a:xfrm>
        </p:spPr>
        <p:txBody>
          <a:bodyPr spcFirstLastPara="1" wrap="square" lIns="91425" tIns="45700" rIns="91425" bIns="45700" anchor="ctr" anchorCtr="0">
            <a:normAutofit/>
          </a:bodyPr>
          <a:lstStyle/>
          <a:p>
            <a:r>
              <a:rPr lang="en-US" b="1" i="0" u="none" strike="noStrike" cap="none">
                <a:solidFill>
                  <a:srgbClr val="FFC000"/>
                </a:solidFill>
              </a:rPr>
              <a:t>D28 Superintendent Priorities</a:t>
            </a:r>
          </a:p>
        </p:txBody>
      </p:sp>
      <p:sp>
        <p:nvSpPr>
          <p:cNvPr id="538" name="Slide Number Placeholder 1">
            <a:extLst>
              <a:ext uri="{FF2B5EF4-FFF2-40B4-BE49-F238E27FC236}">
                <a16:creationId xmlns:a16="http://schemas.microsoft.com/office/drawing/2014/main" id="{2671F366-330F-7E8C-8AD9-5A1D876B8354}"/>
              </a:ext>
            </a:extLst>
          </p:cNvPr>
          <p:cNvSpPr>
            <a:spLocks noGrp="1"/>
          </p:cNvSpPr>
          <p:nvPr>
            <p:ph type="sldNum" idx="12"/>
          </p:nvPr>
        </p:nvSpPr>
        <p:spPr>
          <a:xfrm>
            <a:off x="10889975" y="6198579"/>
            <a:ext cx="463826" cy="365125"/>
          </a:xfrm>
        </p:spPr>
        <p:txBody>
          <a:bodyPr wrap="square" anchor="ctr">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4</a:t>
            </a:fld>
            <a:endParaRPr lang="en-US"/>
          </a:p>
        </p:txBody>
      </p:sp>
      <p:graphicFrame>
        <p:nvGraphicFramePr>
          <p:cNvPr id="534" name="TextBox 5">
            <a:extLst>
              <a:ext uri="{FF2B5EF4-FFF2-40B4-BE49-F238E27FC236}">
                <a16:creationId xmlns:a16="http://schemas.microsoft.com/office/drawing/2014/main" id="{250F77C7-0A9D-D8FF-6CEF-2CBBA421C278}"/>
              </a:ext>
            </a:extLst>
          </p:cNvPr>
          <p:cNvGraphicFramePr/>
          <p:nvPr>
            <p:extLst>
              <p:ext uri="{D42A27DB-BD31-4B8C-83A1-F6EECF244321}">
                <p14:modId xmlns:p14="http://schemas.microsoft.com/office/powerpoint/2010/main" val="3179267716"/>
              </p:ext>
            </p:extLst>
          </p:nvPr>
        </p:nvGraphicFramePr>
        <p:xfrm>
          <a:off x="838200" y="1593015"/>
          <a:ext cx="10866521" cy="4439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017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1">
          <a:extLst>
            <a:ext uri="{FF2B5EF4-FFF2-40B4-BE49-F238E27FC236}">
              <a16:creationId xmlns:a16="http://schemas.microsoft.com/office/drawing/2014/main" id="{0CCB8EE0-2903-9CB6-9EA5-03BA52B6EF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BEBFC5C-42B6-B327-B01E-DB8DA458A31B}"/>
              </a:ext>
            </a:extLst>
          </p:cNvPr>
          <p:cNvSpPr txBox="1"/>
          <p:nvPr/>
        </p:nvSpPr>
        <p:spPr>
          <a:xfrm>
            <a:off x="130302" y="73152"/>
            <a:ext cx="7623810" cy="769441"/>
          </a:xfrm>
          <a:prstGeom prst="rect">
            <a:avLst/>
          </a:prstGeom>
          <a:noFill/>
        </p:spPr>
        <p:txBody>
          <a:bodyPr wrap="square" lIns="91440" tIns="45720" rIns="91440" bIns="45720" anchor="t">
            <a:spAutoFit/>
          </a:bodyPr>
          <a:lstStyle/>
          <a:p>
            <a:pPr>
              <a:defRPr/>
            </a:pPr>
            <a:r>
              <a:rPr kumimoji="0" lang="en-US" sz="4400" b="1" i="0" u="none" strike="noStrike" kern="1200" cap="none" spc="0" normalizeH="0" baseline="0" noProof="0" dirty="0">
                <a:ln>
                  <a:noFill/>
                </a:ln>
                <a:solidFill>
                  <a:schemeClr val="accent4"/>
                </a:solidFill>
                <a:effectLst/>
                <a:uLnTx/>
                <a:uFillTx/>
                <a:latin typeface="Calibri"/>
                <a:ea typeface="+mj-ea"/>
                <a:cs typeface="+mj-cs"/>
              </a:rPr>
              <a:t>D28- District Non-Negotiables</a:t>
            </a:r>
            <a:endParaRPr lang="en-US" dirty="0">
              <a:solidFill>
                <a:schemeClr val="accent4"/>
              </a:solidFill>
            </a:endParaRPr>
          </a:p>
        </p:txBody>
      </p:sp>
      <p:sp>
        <p:nvSpPr>
          <p:cNvPr id="3" name="TextBox 2">
            <a:extLst>
              <a:ext uri="{FF2B5EF4-FFF2-40B4-BE49-F238E27FC236}">
                <a16:creationId xmlns:a16="http://schemas.microsoft.com/office/drawing/2014/main" id="{18D9169D-4949-D221-DBAB-492C7FA77205}"/>
              </a:ext>
            </a:extLst>
          </p:cNvPr>
          <p:cNvSpPr txBox="1"/>
          <p:nvPr/>
        </p:nvSpPr>
        <p:spPr>
          <a:xfrm>
            <a:off x="356616" y="1051984"/>
            <a:ext cx="8755380" cy="4445832"/>
          </a:xfrm>
          <a:prstGeom prst="rect">
            <a:avLst/>
          </a:prstGeom>
          <a:noFill/>
        </p:spPr>
        <p:txBody>
          <a:bodyPr wrap="square">
            <a:spAutoFit/>
          </a:bodyPr>
          <a:lstStyle/>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sz="1800"/>
            </a:pPr>
            <a:r>
              <a:rPr kumimoji="0" lang="en-US" sz="2000" b="1" i="0" u="none" strike="noStrike" kern="1200" cap="none" spc="0" normalizeH="0" baseline="0" noProof="0" dirty="0">
                <a:ln>
                  <a:noFill/>
                </a:ln>
                <a:solidFill>
                  <a:schemeClr val="accent4"/>
                </a:solidFill>
                <a:effectLst/>
                <a:uLnTx/>
                <a:uFillTx/>
                <a:latin typeface="Calibri"/>
                <a:ea typeface="+mn-ea"/>
                <a:cs typeface="+mn-cs"/>
              </a:rPr>
              <a:t>Standards-Aligned Instruction: </a:t>
            </a:r>
            <a:r>
              <a:rPr kumimoji="0" lang="en-US" sz="2000" b="0" i="0" u="none" strike="noStrike" kern="1200" cap="none" spc="0" normalizeH="0" baseline="0" noProof="0" dirty="0">
                <a:ln>
                  <a:noFill/>
                </a:ln>
                <a:solidFill>
                  <a:schemeClr val="bg1"/>
                </a:solidFill>
                <a:effectLst/>
                <a:uLnTx/>
                <a:uFillTx/>
                <a:latin typeface="Calibri"/>
                <a:ea typeface="+mn-ea"/>
                <a:cs typeface="+mn-cs"/>
              </a:rPr>
              <a:t>All lessons must be aligned to grade-level standards and learning objectives.</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sz="1800"/>
            </a:pPr>
            <a:r>
              <a:rPr kumimoji="0" lang="en-US" sz="2000" b="1" i="0" u="none" strike="noStrike" kern="1200" cap="none" spc="0" normalizeH="0" baseline="0" noProof="0" dirty="0">
                <a:ln>
                  <a:noFill/>
                </a:ln>
                <a:solidFill>
                  <a:schemeClr val="accent4"/>
                </a:solidFill>
                <a:effectLst/>
                <a:uLnTx/>
                <a:uFillTx/>
                <a:latin typeface="Calibri"/>
                <a:ea typeface="+mn-ea"/>
                <a:cs typeface="+mn-cs"/>
              </a:rPr>
              <a:t>Small Group Instruction </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sz="1800"/>
            </a:pPr>
            <a:r>
              <a:rPr kumimoji="0" lang="en-US" sz="2000" b="1" i="0" u="none" strike="noStrike" kern="1200" cap="none" spc="0" normalizeH="0" baseline="0" noProof="0" dirty="0">
                <a:ln>
                  <a:noFill/>
                </a:ln>
                <a:solidFill>
                  <a:schemeClr val="accent4"/>
                </a:solidFill>
                <a:effectLst/>
                <a:uLnTx/>
                <a:uFillTx/>
                <a:latin typeface="Calibri"/>
                <a:ea typeface="+mn-ea"/>
                <a:cs typeface="+mn-cs"/>
              </a:rPr>
              <a:t>Explicit Teaching with Gradual Release: </a:t>
            </a:r>
            <a:r>
              <a:rPr kumimoji="0" lang="en-US" sz="2000" b="0" i="0" u="none" strike="noStrike" kern="1200" cap="none" spc="0" normalizeH="0" baseline="0" noProof="0" dirty="0">
                <a:ln>
                  <a:noFill/>
                </a:ln>
                <a:solidFill>
                  <a:schemeClr val="bg1"/>
                </a:solidFill>
                <a:effectLst/>
                <a:uLnTx/>
                <a:uFillTx/>
                <a:latin typeface="Calibri"/>
                <a:ea typeface="+mn-ea"/>
                <a:cs typeface="+mn-cs"/>
              </a:rPr>
              <a:t>Teachers model, guide, and then release responsibility for independent practice.</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sz="1800"/>
            </a:pPr>
            <a:r>
              <a:rPr kumimoji="0" lang="en-US" sz="2000" b="1" i="0" u="none" strike="noStrike" kern="1200" cap="none" spc="0" normalizeH="0" baseline="0" noProof="0" dirty="0">
                <a:ln>
                  <a:noFill/>
                </a:ln>
                <a:solidFill>
                  <a:schemeClr val="accent4"/>
                </a:solidFill>
                <a:effectLst/>
                <a:uLnTx/>
                <a:uFillTx/>
                <a:latin typeface="Calibri"/>
                <a:ea typeface="+mn-ea"/>
                <a:cs typeface="+mn-cs"/>
              </a:rPr>
              <a:t>Active Student Engagement: </a:t>
            </a:r>
            <a:r>
              <a:rPr kumimoji="0" lang="en-US" sz="2000" b="0" i="0" u="none" strike="noStrike" kern="1200" cap="none" spc="0" normalizeH="0" baseline="0" noProof="0" dirty="0">
                <a:ln>
                  <a:noFill/>
                </a:ln>
                <a:solidFill>
                  <a:schemeClr val="bg1"/>
                </a:solidFill>
                <a:effectLst/>
                <a:uLnTx/>
                <a:uFillTx/>
                <a:latin typeface="Calibri"/>
                <a:ea typeface="+mn-ea"/>
                <a:cs typeface="+mn-cs"/>
              </a:rPr>
              <a:t>Students are consistently engaged through questioning, discussion, and checks for understanding.</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sz="1800"/>
            </a:pPr>
            <a:r>
              <a:rPr kumimoji="0" lang="en-US" sz="2000" b="1" i="0" u="none" strike="noStrike" kern="1200" cap="none" spc="0" normalizeH="0" baseline="0" noProof="0" dirty="0">
                <a:ln>
                  <a:noFill/>
                </a:ln>
                <a:solidFill>
                  <a:schemeClr val="accent4"/>
                </a:solidFill>
                <a:effectLst/>
                <a:uLnTx/>
                <a:uFillTx/>
                <a:latin typeface="Calibri"/>
                <a:ea typeface="+mn-ea"/>
                <a:cs typeface="+mn-cs"/>
              </a:rPr>
              <a:t>Data-Driven Differentiation: </a:t>
            </a:r>
            <a:r>
              <a:rPr kumimoji="0" lang="en-US" sz="2000" b="0" i="0" u="none" strike="noStrike" kern="1200" cap="none" spc="0" normalizeH="0" baseline="0" noProof="0" dirty="0">
                <a:ln>
                  <a:noFill/>
                </a:ln>
                <a:solidFill>
                  <a:schemeClr val="bg1"/>
                </a:solidFill>
                <a:effectLst/>
                <a:uLnTx/>
                <a:uFillTx/>
                <a:latin typeface="Calibri"/>
                <a:ea typeface="+mn-ea"/>
                <a:cs typeface="+mn-cs"/>
              </a:rPr>
              <a:t>Instruction is adjusted based on formative assessment to meet diverse student needs within the core lesson.</a:t>
            </a:r>
          </a:p>
        </p:txBody>
      </p:sp>
    </p:spTree>
    <p:extLst>
      <p:ext uri="{BB962C8B-B14F-4D97-AF65-F5344CB8AC3E}">
        <p14:creationId xmlns:p14="http://schemas.microsoft.com/office/powerpoint/2010/main" val="399137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1">
          <a:extLst>
            <a:ext uri="{FF2B5EF4-FFF2-40B4-BE49-F238E27FC236}">
              <a16:creationId xmlns:a16="http://schemas.microsoft.com/office/drawing/2014/main" id="{30A22395-3157-EEE2-E345-1B1E7C37462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740517B-E543-01E2-8BA5-323493FC1F8D}"/>
              </a:ext>
            </a:extLst>
          </p:cNvPr>
          <p:cNvSpPr txBox="1"/>
          <p:nvPr/>
        </p:nvSpPr>
        <p:spPr>
          <a:xfrm>
            <a:off x="249173" y="393192"/>
            <a:ext cx="904582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a:solidFill>
                  <a:srgbClr val="FFC000"/>
                </a:solidFill>
                <a:latin typeface="Times New Roman" panose="02020603050405020304" pitchFamily="18" charset="0"/>
                <a:ea typeface="Calibri"/>
                <a:cs typeface="Times New Roman" panose="02020603050405020304" pitchFamily="18" charset="0"/>
              </a:rPr>
              <a:t>Congratulations, Chancellor Kamar Samuels! </a:t>
            </a:r>
            <a:endParaRPr kumimoji="0" lang="en-US" b="0" i="0" u="none" strike="noStrike" kern="0" cap="none" spc="0" normalizeH="0" baseline="0" noProof="0">
              <a:ln>
                <a:noFill/>
              </a:ln>
              <a:solidFill>
                <a:srgbClr val="FFC000"/>
              </a:solidFill>
              <a:effectLst/>
              <a:uLnTx/>
              <a:uFillTx/>
              <a:latin typeface="Times New Roman" panose="02020603050405020304" pitchFamily="18" charset="0"/>
              <a:cs typeface="Times New Roman" panose="02020603050405020304" pitchFamily="18" charset="0"/>
              <a:sym typeface="Arial"/>
            </a:endParaRPr>
          </a:p>
        </p:txBody>
      </p:sp>
      <p:sp>
        <p:nvSpPr>
          <p:cNvPr id="3" name="Text Placeholder 2">
            <a:extLst>
              <a:ext uri="{FF2B5EF4-FFF2-40B4-BE49-F238E27FC236}">
                <a16:creationId xmlns:a16="http://schemas.microsoft.com/office/drawing/2014/main" id="{BFB63B8D-B387-0F0C-EE8B-BFA272254668}"/>
              </a:ext>
            </a:extLst>
          </p:cNvPr>
          <p:cNvSpPr>
            <a:spLocks noGrp="1"/>
          </p:cNvSpPr>
          <p:nvPr>
            <p:ph type="body" idx="1"/>
          </p:nvPr>
        </p:nvSpPr>
        <p:spPr>
          <a:xfrm>
            <a:off x="-246888" y="845302"/>
            <a:ext cx="9720071" cy="4915418"/>
          </a:xfrm>
        </p:spPr>
        <p:txBody>
          <a:bodyPr>
            <a:normAutofit fontScale="70000" lnSpcReduction="20000"/>
          </a:bodyPr>
          <a:lstStyle/>
          <a:p>
            <a:pPr algn="l">
              <a:lnSpc>
                <a:spcPct val="210000"/>
              </a:lnSpc>
            </a:pPr>
            <a:r>
              <a:rPr lang="en-US" b="0" dirty="0">
                <a:solidFill>
                  <a:schemeClr val="bg1"/>
                </a:solidFill>
                <a:latin typeface="Times New Roman"/>
                <a:cs typeface="Times New Roman"/>
              </a:rPr>
              <a:t>  We are thrilled to congratulate Chancellor Kamar Samuels on his appointment as New York City Schools Chancellor. As a district, we look forward to working closely with him to ensure every student receives the highest quality education and the support they need to thrive. Together, we will continue advancing equity, excellence, and opportunity across our schools. We also extend our heartfelt gratitude to outgoing Chancellor Melissa Aviles Ramos for her leadership and dedication. We wish her continued success and all the best in her future endeavors. </a:t>
            </a:r>
          </a:p>
        </p:txBody>
      </p:sp>
      <p:pic>
        <p:nvPicPr>
          <p:cNvPr id="6" name="Picture 5">
            <a:extLst>
              <a:ext uri="{FF2B5EF4-FFF2-40B4-BE49-F238E27FC236}">
                <a16:creationId xmlns:a16="http://schemas.microsoft.com/office/drawing/2014/main" id="{F5860A27-DFCB-1E10-7C26-35ABC08F680B}"/>
              </a:ext>
            </a:extLst>
          </p:cNvPr>
          <p:cNvPicPr>
            <a:picLocks noChangeAspect="1"/>
          </p:cNvPicPr>
          <p:nvPr/>
        </p:nvPicPr>
        <p:blipFill>
          <a:blip r:embed="rId3"/>
          <a:stretch>
            <a:fillRect/>
          </a:stretch>
        </p:blipFill>
        <p:spPr>
          <a:xfrm>
            <a:off x="9473183" y="1636776"/>
            <a:ext cx="2718817" cy="3072383"/>
          </a:xfrm>
          <a:prstGeom prst="rect">
            <a:avLst/>
          </a:prstGeom>
        </p:spPr>
      </p:pic>
    </p:spTree>
    <p:extLst>
      <p:ext uri="{BB962C8B-B14F-4D97-AF65-F5344CB8AC3E}">
        <p14:creationId xmlns:p14="http://schemas.microsoft.com/office/powerpoint/2010/main" val="367203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1">
          <a:extLst>
            <a:ext uri="{FF2B5EF4-FFF2-40B4-BE49-F238E27FC236}">
              <a16:creationId xmlns:a16="http://schemas.microsoft.com/office/drawing/2014/main" id="{E553D198-0F0B-0CF4-8603-FB387B4C50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5F85CF-176D-D893-4845-9CBAB156CC95}"/>
              </a:ext>
            </a:extLst>
          </p:cNvPr>
          <p:cNvSpPr txBox="1"/>
          <p:nvPr/>
        </p:nvSpPr>
        <p:spPr>
          <a:xfrm>
            <a:off x="130302" y="73152"/>
            <a:ext cx="110162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a:solidFill>
                  <a:srgbClr val="FFC000"/>
                </a:solidFill>
                <a:latin typeface="Times New Roman" panose="02020603050405020304" pitchFamily="18" charset="0"/>
                <a:ea typeface="Calibri"/>
                <a:cs typeface="Times New Roman" panose="02020603050405020304" pitchFamily="18" charset="0"/>
              </a:rPr>
              <a:t>Congratulations, Dr. Hall </a:t>
            </a:r>
            <a:endParaRPr kumimoji="0" lang="en-US" sz="1600" b="0" i="0" u="none" strike="noStrike" kern="0" cap="none" spc="0" normalizeH="0" baseline="0" noProof="0">
              <a:ln>
                <a:noFill/>
              </a:ln>
              <a:solidFill>
                <a:srgbClr val="FFC000"/>
              </a:solidFill>
              <a:effectLst/>
              <a:uLnTx/>
              <a:uFillTx/>
              <a:latin typeface="Times New Roman" panose="02020603050405020304" pitchFamily="18" charset="0"/>
              <a:cs typeface="Times New Roman" panose="02020603050405020304" pitchFamily="18" charset="0"/>
              <a:sym typeface="Arial"/>
            </a:endParaRPr>
          </a:p>
        </p:txBody>
      </p:sp>
      <p:sp>
        <p:nvSpPr>
          <p:cNvPr id="3" name="Text Placeholder 2">
            <a:extLst>
              <a:ext uri="{FF2B5EF4-FFF2-40B4-BE49-F238E27FC236}">
                <a16:creationId xmlns:a16="http://schemas.microsoft.com/office/drawing/2014/main" id="{DA9ED280-2098-26CA-EE3E-DCA9345E0392}"/>
              </a:ext>
            </a:extLst>
          </p:cNvPr>
          <p:cNvSpPr>
            <a:spLocks noGrp="1"/>
          </p:cNvSpPr>
          <p:nvPr>
            <p:ph type="body" idx="1"/>
          </p:nvPr>
        </p:nvSpPr>
        <p:spPr>
          <a:xfrm>
            <a:off x="130302" y="963918"/>
            <a:ext cx="11931396" cy="3617226"/>
          </a:xfrm>
        </p:spPr>
        <p:txBody>
          <a:bodyPr>
            <a:normAutofit fontScale="70000" lnSpcReduction="20000"/>
          </a:bodyPr>
          <a:lstStyle/>
          <a:p>
            <a:pPr algn="l">
              <a:lnSpc>
                <a:spcPct val="210000"/>
              </a:lnSpc>
            </a:pPr>
            <a:r>
              <a:rPr lang="en-US" b="0" dirty="0">
                <a:solidFill>
                  <a:schemeClr val="bg1"/>
                </a:solidFill>
                <a:latin typeface="Times New Roman" panose="02020603050405020304" pitchFamily="18" charset="0"/>
                <a:cs typeface="Times New Roman" panose="02020603050405020304" pitchFamily="18" charset="0"/>
              </a:rPr>
              <a:t>We extend our heartfelt gratitude to Deputy Superintendent Dr. Shonelle Hall for her outstanding</a:t>
            </a:r>
          </a:p>
          <a:p>
            <a:pPr algn="l">
              <a:lnSpc>
                <a:spcPct val="210000"/>
              </a:lnSpc>
            </a:pPr>
            <a:r>
              <a:rPr lang="en-US" b="0" dirty="0">
                <a:solidFill>
                  <a:schemeClr val="bg1"/>
                </a:solidFill>
                <a:latin typeface="Times New Roman" panose="02020603050405020304" pitchFamily="18" charset="0"/>
                <a:cs typeface="Times New Roman" panose="02020603050405020304" pitchFamily="18" charset="0"/>
              </a:rPr>
              <a:t>service and dedication to District 28. Her leadership, tireless hard work, and unwavering commitment</a:t>
            </a:r>
          </a:p>
          <a:p>
            <a:pPr algn="l">
              <a:lnSpc>
                <a:spcPct val="210000"/>
              </a:lnSpc>
            </a:pPr>
            <a:r>
              <a:rPr lang="en-US" b="0" dirty="0">
                <a:solidFill>
                  <a:schemeClr val="bg1"/>
                </a:solidFill>
                <a:latin typeface="Times New Roman" panose="02020603050405020304" pitchFamily="18" charset="0"/>
                <a:cs typeface="Times New Roman" panose="02020603050405020304" pitchFamily="18" charset="0"/>
              </a:rPr>
              <a:t>have made a lasting impact on our schools and community. Congratulations on your new role as Executive</a:t>
            </a:r>
          </a:p>
          <a:p>
            <a:pPr algn="l">
              <a:lnSpc>
                <a:spcPct val="210000"/>
              </a:lnSpc>
            </a:pPr>
            <a:r>
              <a:rPr lang="en-US" b="0" dirty="0">
                <a:solidFill>
                  <a:schemeClr val="bg1"/>
                </a:solidFill>
                <a:latin typeface="Times New Roman" panose="02020603050405020304" pitchFamily="18" charset="0"/>
                <a:cs typeface="Times New Roman" panose="02020603050405020304" pitchFamily="18" charset="0"/>
              </a:rPr>
              <a:t>Director at Tweed—we wish you continued success and look forward to seeing the great work you will accomplish.</a:t>
            </a:r>
          </a:p>
        </p:txBody>
      </p:sp>
      <p:pic>
        <p:nvPicPr>
          <p:cNvPr id="2" name="Picture 1">
            <a:extLst>
              <a:ext uri="{FF2B5EF4-FFF2-40B4-BE49-F238E27FC236}">
                <a16:creationId xmlns:a16="http://schemas.microsoft.com/office/drawing/2014/main" id="{33291B1A-C607-8582-CD44-6C731A2FBD4A}"/>
              </a:ext>
            </a:extLst>
          </p:cNvPr>
          <p:cNvPicPr>
            <a:picLocks noChangeAspect="1"/>
          </p:cNvPicPr>
          <p:nvPr/>
        </p:nvPicPr>
        <p:blipFill>
          <a:blip r:embed="rId3"/>
          <a:stretch>
            <a:fillRect/>
          </a:stretch>
        </p:blipFill>
        <p:spPr>
          <a:xfrm>
            <a:off x="4346067" y="4341685"/>
            <a:ext cx="2143125" cy="2143125"/>
          </a:xfrm>
          <a:prstGeom prst="rect">
            <a:avLst/>
          </a:prstGeom>
        </p:spPr>
      </p:pic>
    </p:spTree>
    <p:extLst>
      <p:ext uri="{BB962C8B-B14F-4D97-AF65-F5344CB8AC3E}">
        <p14:creationId xmlns:p14="http://schemas.microsoft.com/office/powerpoint/2010/main" val="952476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1">
          <a:extLst>
            <a:ext uri="{FF2B5EF4-FFF2-40B4-BE49-F238E27FC236}">
              <a16:creationId xmlns:a16="http://schemas.microsoft.com/office/drawing/2014/main" id="{9858489B-3B4D-490B-8F5F-D7F0D614C91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8140A1-F75C-3E2B-7E70-A11559B20622}"/>
              </a:ext>
            </a:extLst>
          </p:cNvPr>
          <p:cNvSpPr txBox="1"/>
          <p:nvPr/>
        </p:nvSpPr>
        <p:spPr>
          <a:xfrm>
            <a:off x="130302" y="73152"/>
            <a:ext cx="6094476" cy="707886"/>
          </a:xfrm>
          <a:prstGeom prst="rect">
            <a:avLst/>
          </a:prstGeom>
          <a:noFill/>
        </p:spPr>
        <p:txBody>
          <a:bodyPr wrap="square" lIns="91440" tIns="45720" rIns="91440" bIns="45720" anchor="t">
            <a:spAutoFit/>
          </a:bodyPr>
          <a:lstStyle/>
          <a:p>
            <a:pPr>
              <a:defRPr/>
            </a:pPr>
            <a:r>
              <a:rPr lang="en-US" sz="4000" b="1">
                <a:solidFill>
                  <a:srgbClr val="FFC000"/>
                </a:solidFill>
                <a:latin typeface="Times New Roman"/>
                <a:ea typeface="Calibri"/>
                <a:cs typeface="Times New Roman"/>
              </a:rPr>
              <a:t>Class Size</a:t>
            </a:r>
            <a:r>
              <a:rPr lang="en-US">
                <a:ea typeface="Calibri"/>
              </a:rPr>
              <a:t> </a:t>
            </a:r>
            <a:endParaRPr lang="en-US"/>
          </a:p>
        </p:txBody>
      </p:sp>
      <p:sp>
        <p:nvSpPr>
          <p:cNvPr id="7" name="TextBox 6">
            <a:extLst>
              <a:ext uri="{FF2B5EF4-FFF2-40B4-BE49-F238E27FC236}">
                <a16:creationId xmlns:a16="http://schemas.microsoft.com/office/drawing/2014/main" id="{3FB01630-0B3E-FB89-41F6-5C1523E427BF}"/>
              </a:ext>
            </a:extLst>
          </p:cNvPr>
          <p:cNvSpPr txBox="1"/>
          <p:nvPr/>
        </p:nvSpPr>
        <p:spPr>
          <a:xfrm>
            <a:off x="130302" y="961681"/>
            <a:ext cx="11640312" cy="4307398"/>
          </a:xfrm>
          <a:prstGeom prst="rect">
            <a:avLst/>
          </a:prstGeom>
          <a:noFill/>
        </p:spPr>
        <p:txBody>
          <a:bodyPr wrap="square">
            <a:spAutoFit/>
          </a:bodyPr>
          <a:lstStyle/>
          <a:p>
            <a:pPr>
              <a:lnSpc>
                <a:spcPct val="200000"/>
              </a:lnSpc>
            </a:pPr>
            <a:r>
              <a:rPr lang="en-US" sz="2000" b="1">
                <a:solidFill>
                  <a:schemeClr val="bg1"/>
                </a:solidFill>
                <a:latin typeface="Times New Roman" panose="02020603050405020304" pitchFamily="18" charset="0"/>
                <a:cs typeface="Times New Roman" panose="02020603050405020304" pitchFamily="18" charset="0"/>
              </a:rPr>
              <a:t>All schools have submitted their class size applications. District and Central officials review the applications, including exemption requests, in the following months (January-February).</a:t>
            </a:r>
          </a:p>
          <a:p>
            <a:pPr marL="342900" indent="-342900">
              <a:lnSpc>
                <a:spcPct val="200000"/>
              </a:lnSpc>
              <a:buFontTx/>
              <a:buChar char="-"/>
            </a:pPr>
            <a:endParaRPr lang="en-US" sz="2000" b="1">
              <a:solidFill>
                <a:schemeClr val="bg1"/>
              </a:solidFill>
              <a:latin typeface="Times New Roman" panose="02020603050405020304" pitchFamily="18" charset="0"/>
              <a:cs typeface="Times New Roman" panose="02020603050405020304" pitchFamily="18" charset="0"/>
            </a:endParaRPr>
          </a:p>
          <a:p>
            <a:pPr>
              <a:lnSpc>
                <a:spcPct val="200000"/>
              </a:lnSpc>
            </a:pPr>
            <a:r>
              <a:rPr lang="en-US" sz="2000" b="1">
                <a:solidFill>
                  <a:schemeClr val="bg1"/>
                </a:solidFill>
                <a:latin typeface="Times New Roman" panose="02020603050405020304" pitchFamily="18" charset="0"/>
                <a:cs typeface="Times New Roman" panose="02020603050405020304" pitchFamily="18" charset="0"/>
              </a:rPr>
              <a:t>Final offers for specific grades (like Kindergarten or 3-K) are released in the spring, once enrollment projections are clearer.</a:t>
            </a:r>
          </a:p>
          <a:p>
            <a:pPr>
              <a:lnSpc>
                <a:spcPct val="200000"/>
              </a:lnSpc>
            </a:pPr>
            <a:endParaRPr lang="en-US" sz="2000" b="1">
              <a:solidFill>
                <a:schemeClr val="bg1"/>
              </a:solidFill>
              <a:latin typeface="Times New Roman" panose="02020603050405020304" pitchFamily="18" charset="0"/>
              <a:cs typeface="Times New Roman" panose="02020603050405020304" pitchFamily="18" charset="0"/>
            </a:endParaRPr>
          </a:p>
          <a:p>
            <a:pPr>
              <a:lnSpc>
                <a:spcPct val="200000"/>
              </a:lnSpc>
            </a:pP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68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1">
          <a:extLst>
            <a:ext uri="{FF2B5EF4-FFF2-40B4-BE49-F238E27FC236}">
              <a16:creationId xmlns:a16="http://schemas.microsoft.com/office/drawing/2014/main" id="{58EA01FD-02BD-5818-D4C1-B07FDA0282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F952BC-328E-CAC2-5D11-DD24EE9B14DC}"/>
              </a:ext>
            </a:extLst>
          </p:cNvPr>
          <p:cNvSpPr txBox="1"/>
          <p:nvPr/>
        </p:nvSpPr>
        <p:spPr>
          <a:xfrm>
            <a:off x="130302" y="73152"/>
            <a:ext cx="609447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a:solidFill>
                  <a:srgbClr val="FFC000"/>
                </a:solidFill>
                <a:latin typeface="Times New Roman" panose="02020603050405020304" pitchFamily="18" charset="0"/>
                <a:cs typeface="Times New Roman" panose="02020603050405020304" pitchFamily="18" charset="0"/>
              </a:rPr>
              <a:t>PS 160- Teacher Center </a:t>
            </a:r>
            <a:endParaRPr kumimoji="0" lang="en-US" sz="3600" b="1" i="0" u="none" strike="noStrike" kern="0" cap="none" spc="0" normalizeH="0" baseline="0" noProof="0">
              <a:ln>
                <a:noFill/>
              </a:ln>
              <a:solidFill>
                <a:srgbClr val="FFC000"/>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B904E1ED-D810-92F6-B402-0797FC3CB5E9}"/>
              </a:ext>
            </a:extLst>
          </p:cNvPr>
          <p:cNvSpPr txBox="1"/>
          <p:nvPr/>
        </p:nvSpPr>
        <p:spPr>
          <a:xfrm>
            <a:off x="219456" y="886969"/>
            <a:ext cx="11832336" cy="3408112"/>
          </a:xfrm>
          <a:prstGeom prst="rect">
            <a:avLst/>
          </a:prstGeom>
          <a:noFill/>
        </p:spPr>
        <p:txBody>
          <a:bodyPr wrap="square">
            <a:spAutoFit/>
          </a:bodyPr>
          <a:lstStyle/>
          <a:p>
            <a:pPr>
              <a:lnSpc>
                <a:spcPct val="200000"/>
              </a:lnSpc>
            </a:pPr>
            <a:r>
              <a:rPr lang="en-US" sz="2800" dirty="0">
                <a:solidFill>
                  <a:schemeClr val="bg1"/>
                </a:solidFill>
                <a:latin typeface="Times New Roman" panose="02020603050405020304" pitchFamily="18" charset="0"/>
                <a:cs typeface="Times New Roman" panose="02020603050405020304" pitchFamily="18" charset="0"/>
              </a:rPr>
              <a:t>Congratulations to PS 160 on the opening of their new UFT Teacher Center! This exciting addition will provide valuable support and resources to educators, strengthening teaching and learning for all students. A big thank you to Principal Hicks and the UFT for their collaborative efforts in making this vision a reality. </a:t>
            </a:r>
          </a:p>
        </p:txBody>
      </p:sp>
    </p:spTree>
    <p:extLst>
      <p:ext uri="{BB962C8B-B14F-4D97-AF65-F5344CB8AC3E}">
        <p14:creationId xmlns:p14="http://schemas.microsoft.com/office/powerpoint/2010/main" val="14605324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118e9eb-25bf-4891-b5be-0fae27b638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128B851B94BE41BDE93B1F14209620" ma:contentTypeVersion="18" ma:contentTypeDescription="Create a new document." ma:contentTypeScope="" ma:versionID="edb6e7945553115498fbb63dcaaf558d">
  <xsd:schema xmlns:xsd="http://www.w3.org/2001/XMLSchema" xmlns:xs="http://www.w3.org/2001/XMLSchema" xmlns:p="http://schemas.microsoft.com/office/2006/metadata/properties" xmlns:ns3="6118e9eb-25bf-4891-b5be-0fae27b63882" xmlns:ns4="f7cd8bb7-ee72-4a22-8d56-bbac53f6b69e" targetNamespace="http://schemas.microsoft.com/office/2006/metadata/properties" ma:root="true" ma:fieldsID="218e2aacffa87255ab4aa7afdf580218" ns3:_="" ns4:_="">
    <xsd:import namespace="6118e9eb-25bf-4891-b5be-0fae27b63882"/>
    <xsd:import namespace="f7cd8bb7-ee72-4a22-8d56-bbac53f6b6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8e9eb-25bf-4891-b5be-0fae27b6388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cd8bb7-ee72-4a22-8d56-bbac53f6b69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F4AC09-E229-4EEA-BC33-DD4B421B083C}">
  <ds:schemaRefs>
    <ds:schemaRef ds:uri="6118e9eb-25bf-4891-b5be-0fae27b63882"/>
    <ds:schemaRef ds:uri="f7cd8bb7-ee72-4a22-8d56-bbac53f6b6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000237-6ECA-4DB9-94F4-7C58E5B2E652}">
  <ds:schemaRefs>
    <ds:schemaRef ds:uri="6118e9eb-25bf-4891-b5be-0fae27b63882"/>
    <ds:schemaRef ds:uri="f7cd8bb7-ee72-4a22-8d56-bbac53f6b6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8945B7D-05B8-4579-A72C-7CC857E6B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806</Words>
  <Application>Microsoft Office PowerPoint</Application>
  <PresentationFormat>Widescreen</PresentationFormat>
  <Paragraphs>50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 Neue</vt:lpstr>
      <vt:lpstr>Play</vt:lpstr>
      <vt:lpstr>Times New Roman</vt:lpstr>
      <vt:lpstr>Office Theme</vt:lpstr>
      <vt:lpstr>District 28 CEC Presentation </vt:lpstr>
      <vt:lpstr>PowerPoint Presentation</vt:lpstr>
      <vt:lpstr>District 28 Mission and Vision</vt:lpstr>
      <vt:lpstr>D28 Superintendent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Vikash Narine</dc:creator>
  <cp:lastModifiedBy>Vikash Narine</cp:lastModifiedBy>
  <cp:revision>33</cp:revision>
  <cp:lastPrinted>2025-11-06T20:06:55Z</cp:lastPrinted>
  <dcterms:modified xsi:type="dcterms:W3CDTF">2026-01-07T18:23:16Z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0x0101009F128B851B94BE41BDE93B1F14209620</vt:lpwstr>
  </property>
</Properties>
</file>